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5ABE-6F84-4B8D-8613-3971E184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470E-E8A6-4199-93D9-28260AF7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EB79-F35E-4077-8254-95095A13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34DB1-A0A5-4131-9E93-F379FF65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6F458-8135-43FB-A46A-F0620317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9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768D-CDBC-4532-9457-7414725C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FA92-E0CA-47E5-A09E-2D00B0C6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1EF57-67B9-4322-A58C-3B657510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D9B4-05A2-4362-9256-9E83C903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9EAC9-2BD3-424E-93EE-2C3D82EF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3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B04FA-B822-445A-BC89-51A5B6CD2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D6FC-46B8-46D3-A77D-BCF12B51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EAF4-F886-4307-852B-F3B094B8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24A5F-50B3-444E-8570-CDBFA239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A994-507F-4E37-B85C-BBE20BB5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2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8972-48C5-4B39-BCFF-3523055E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D92CC-F018-4BB0-B9EC-DE88EBF23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DA0CD-E93A-4806-BE2B-D760C04A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7C17-C548-4863-ABBB-341C1945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0401-1D6D-4E6D-B4ED-4171AE25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765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A4FF-2A33-44BE-A647-998B8092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E5EB-8B11-4091-BE4F-7C53BB967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6D26E-4459-4A7B-BBF9-A5FBECF5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D6BF-0AF5-4696-AEF7-CA3DD48C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75072-6621-4F5C-95A2-256ADF40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05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2FC9-E374-4779-B60C-165B679E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EA3D-6879-482D-B242-61A3F8599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A0D75-DE1F-4A4D-B585-5E4E373C4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242C-A901-479C-A668-FF31D565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22119-6E1D-4B80-A2AB-292192FF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7BDB8-6942-49EA-904C-C2616E38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78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3E0-C804-4176-9DB9-F6B7DEE2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4462-FF34-4B5E-81B1-612FD7509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C275A-DD13-4102-98D5-14C06A0CC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982D1-9DA2-4BA3-ABF0-FD5AF00DE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15D11-3844-4ED7-B806-AA27DBB8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A7E3C-52E1-4644-855D-CB2DCE48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69337-C911-4E70-A444-BA8BD798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39E94-DA20-4199-B703-F3D583AA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17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231C-9E73-4375-9FB9-0C63B056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3B242D-6D31-49F1-A446-AC102E79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731CD-C577-439B-811E-BF01BBD0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A8FBB-580A-4765-9100-36F5AF0A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1B5ED-6EFE-4B6E-AA8A-2CE519C6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88C6C-B959-4C85-AED6-FBCB9EC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DF27-3C7B-4D8C-AA6A-D20EE5A0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FFCC-05D3-4751-BF65-C01F0E0F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CD2B-51F8-4A61-8893-1F2EBBF7C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94FB-D863-477B-98DA-90333F53C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960CB-C45F-455A-9B93-9D594198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A186A-8986-4C60-9D45-84890D84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9356-B3BD-44E3-984A-4632DDF1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2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37A-55EC-4164-9C24-91B6032B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E62B1-6147-46C4-97CF-E4E886670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BDA2C-6483-4686-B1EE-E6A0416C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5E97-8CC5-460D-91E6-2E0F7D823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E8C2-8197-4974-BBE3-71F92D4D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6D17-2EEA-4528-945E-ADEDF3B9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F073C-2DD0-4CEE-8B07-F56C086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91FA-9768-45F3-ADF3-2E733DD3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B8BB2-AB74-46CB-B9AD-CCFFDBD60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5B8-8174-43A4-8679-7AE7909BFC66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82E3-560A-4E18-BF25-D79763C46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D4A2-D0A7-46DA-9472-82655C108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4AF7-6B48-49EB-B348-7C9EEF839D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36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090-F6C1-4A88-BCDE-AA99939A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Planet Earth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7169C-8A33-47F9-8A58-51DCDB100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41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0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03CC2-1822-4598-8153-692291A7C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17" y="335279"/>
            <a:ext cx="8920163" cy="4136887"/>
          </a:xfrm>
          <a:prstGeom prst="rect">
            <a:avLst/>
          </a:prstGeom>
        </p:spPr>
      </p:pic>
      <p:pic>
        <p:nvPicPr>
          <p:cNvPr id="3" name="1524632475.80064">
            <a:hlinkClick r:id="" action="ppaction://media"/>
            <a:extLst>
              <a:ext uri="{FF2B5EF4-FFF2-40B4-BE49-F238E27FC236}">
                <a16:creationId xmlns:a16="http://schemas.microsoft.com/office/drawing/2014/main" id="{A1DBA42A-81C6-4BF9-A91F-391177FC4A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43950" y="3707497"/>
            <a:ext cx="3448050" cy="315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3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28B00A-376A-4C22-97E1-9E2EC79B826F}"/>
              </a:ext>
            </a:extLst>
          </p:cNvPr>
          <p:cNvSpPr/>
          <p:nvPr/>
        </p:nvSpPr>
        <p:spPr>
          <a:xfrm>
            <a:off x="1271588" y="5226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ground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curves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beneath us because the Earth is actually </a:t>
            </a:r>
            <a:r>
              <a:rPr lang="en-US" sz="2400" b="1" i="0" dirty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round,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 </a:t>
            </a:r>
            <a:r>
              <a:rPr lang="en-US" sz="2400" b="1" i="0" dirty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giant ball!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19459.43678">
            <a:hlinkClick r:id="" action="ppaction://media"/>
            <a:extLst>
              <a:ext uri="{FF2B5EF4-FFF2-40B4-BE49-F238E27FC236}">
                <a16:creationId xmlns:a16="http://schemas.microsoft.com/office/drawing/2014/main" id="{B093FBA8-4B46-44C1-BCF2-555F75020F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96000" y="21717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6AD653-4FE0-4C1B-AE10-55957D95E0F6}"/>
              </a:ext>
            </a:extLst>
          </p:cNvPr>
          <p:cNvSpPr/>
          <p:nvPr/>
        </p:nvSpPr>
        <p:spPr>
          <a:xfrm>
            <a:off x="335280" y="382012"/>
            <a:ext cx="11323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might seem weird - you could take a </a:t>
            </a:r>
            <a:r>
              <a:rPr lang="en-US" sz="3200" b="1" i="0" dirty="0">
                <a:solidFill>
                  <a:srgbClr val="A9754F"/>
                </a:solidFill>
                <a:effectLst/>
                <a:latin typeface="Arial" panose="020B0604020202020204" pitchFamily="34" charset="0"/>
              </a:rPr>
              <a:t>ruler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lie it on the ground and find that the ground is </a:t>
            </a:r>
            <a:r>
              <a:rPr lang="en-US" sz="3200" b="1" i="0" dirty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flat.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Earth is so </a:t>
            </a:r>
            <a:r>
              <a:rPr lang="en-US" sz="32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massive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can't notice it curving under us. We need to look from </a:t>
            </a:r>
            <a:r>
              <a:rPr lang="en-US" sz="32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very far away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able to see its </a:t>
            </a:r>
            <a:r>
              <a:rPr lang="en-US" sz="32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real shape!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23927.96724">
            <a:hlinkClick r:id="" action="ppaction://media"/>
            <a:extLst>
              <a:ext uri="{FF2B5EF4-FFF2-40B4-BE49-F238E27FC236}">
                <a16:creationId xmlns:a16="http://schemas.microsoft.com/office/drawing/2014/main" id="{38F0DDB9-D841-475C-B4B7-9A564EE3DDF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4700" y="3463290"/>
            <a:ext cx="4526280" cy="339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109771-4E21-455E-9B44-ED5B3F5947D1}"/>
              </a:ext>
            </a:extLst>
          </p:cNvPr>
          <p:cNvSpPr/>
          <p:nvPr/>
        </p:nvSpPr>
        <p:spPr>
          <a:xfrm>
            <a:off x="1774824" y="470238"/>
            <a:ext cx="97694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Earth is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round,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an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enormous ball.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say that the Earth is a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sphere.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sz="2400" b="1" i="0" dirty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so big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can't see its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we are very far away.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82B87C-DE12-4BA1-937F-8FE4584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27785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953E2-0557-4F7F-9CB4-910EE49C48FA}"/>
              </a:ext>
            </a:extLst>
          </p:cNvPr>
          <p:cNvSpPr/>
          <p:nvPr/>
        </p:nvSpPr>
        <p:spPr>
          <a:xfrm>
            <a:off x="746124" y="678726"/>
            <a:ext cx="109581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Earth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3200" b="1" i="0" dirty="0">
                <a:solidFill>
                  <a:srgbClr val="00A591"/>
                </a:solidFill>
                <a:effectLst/>
                <a:latin typeface="Arial" panose="020B0604020202020204" pitchFamily="34" charset="0"/>
              </a:rPr>
              <a:t>planet.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3200" b="1" i="0" dirty="0">
                <a:solidFill>
                  <a:srgbClr val="00A591"/>
                </a:solidFill>
                <a:effectLst/>
                <a:latin typeface="Arial" panose="020B0604020202020204" pitchFamily="34" charset="0"/>
              </a:rPr>
              <a:t>planet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very large, round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 that floats 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space.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CEEA27-4B62-435B-AE2B-5B17CD0C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620" y="2555862"/>
            <a:ext cx="6080760" cy="43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97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7EC3F-2260-4EC4-8561-B540C4FBB96D}"/>
              </a:ext>
            </a:extLst>
          </p:cNvPr>
          <p:cNvSpPr/>
          <p:nvPr/>
        </p:nvSpPr>
        <p:spPr>
          <a:xfrm>
            <a:off x="82550" y="698838"/>
            <a:ext cx="1175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Not every object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space is a planet!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be a planet, an object also has to be </a:t>
            </a:r>
            <a:r>
              <a:rPr lang="en-US" sz="2400" b="1" i="0" dirty="0">
                <a:solidFill>
                  <a:srgbClr val="BC70A4"/>
                </a:solidFill>
                <a:effectLst/>
                <a:latin typeface="Arial" panose="020B0604020202020204" pitchFamily="34" charset="0"/>
              </a:rPr>
              <a:t>moving around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larger object called a </a:t>
            </a:r>
            <a:r>
              <a:rPr lang="en-US" sz="2400" b="1" i="0" dirty="0">
                <a:solidFill>
                  <a:srgbClr val="FFA600"/>
                </a:solidFill>
                <a:effectLst/>
                <a:latin typeface="Arial" panose="020B0604020202020204" pitchFamily="34" charset="0"/>
              </a:rPr>
              <a:t>star.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FFA600"/>
                </a:solidFill>
                <a:effectLst/>
                <a:latin typeface="Arial" panose="020B0604020202020204" pitchFamily="34" charset="0"/>
              </a:rPr>
              <a:t>Stars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massive burning balls of gas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floating in space.</a:t>
            </a:r>
          </a:p>
        </p:txBody>
      </p:sp>
      <p:pic>
        <p:nvPicPr>
          <p:cNvPr id="3" name="1509319561.63924">
            <a:hlinkClick r:id="" action="ppaction://media"/>
            <a:extLst>
              <a:ext uri="{FF2B5EF4-FFF2-40B4-BE49-F238E27FC236}">
                <a16:creationId xmlns:a16="http://schemas.microsoft.com/office/drawing/2014/main" id="{75E55741-2917-4A6F-A740-4A98E2B984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2316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2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1EC17-84A7-4F92-9B72-AFF0F6BED305}"/>
              </a:ext>
            </a:extLst>
          </p:cNvPr>
          <p:cNvSpPr/>
          <p:nvPr/>
        </p:nvSpPr>
        <p:spPr>
          <a:xfrm>
            <a:off x="312420" y="108848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A600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large, round, floating object,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it's not a planet!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 is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star.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very, very </a:t>
            </a:r>
            <a:r>
              <a:rPr lang="en-US" sz="2800" b="1" i="0" dirty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far 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Earth.</a:t>
            </a:r>
          </a:p>
        </p:txBody>
      </p:sp>
      <p:pic>
        <p:nvPicPr>
          <p:cNvPr id="3" name="1509316462.89173">
            <a:hlinkClick r:id="" action="ppaction://media"/>
            <a:extLst>
              <a:ext uri="{FF2B5EF4-FFF2-40B4-BE49-F238E27FC236}">
                <a16:creationId xmlns:a16="http://schemas.microsoft.com/office/drawing/2014/main" id="{AFCCD8DC-A414-4F1D-9342-A2918E5A217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01740" y="2446020"/>
            <a:ext cx="557784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4FFE6F-FFF8-4CDD-9401-75C54E2C0C4D}"/>
              </a:ext>
            </a:extLst>
          </p:cNvPr>
          <p:cNvSpPr/>
          <p:nvPr/>
        </p:nvSpPr>
        <p:spPr>
          <a:xfrm>
            <a:off x="700722" y="378481"/>
            <a:ext cx="109578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 </a:t>
            </a:r>
            <a:r>
              <a:rPr lang="en-US" sz="2800" b="1" i="0" dirty="0">
                <a:solidFill>
                  <a:srgbClr val="BC70A4"/>
                </a:solidFill>
                <a:effectLst/>
                <a:latin typeface="Arial" panose="020B0604020202020204" pitchFamily="34" charset="0"/>
              </a:rPr>
              <a:t>moves around the Sun.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takes a really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long 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Earth to move around the Sun 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year, to be exact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because it is so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far away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Earth.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Earth's movement around the Sun is called its </a:t>
            </a:r>
            <a:r>
              <a:rPr lang="en-US" sz="2800" b="1" i="0" u="sng" dirty="0">
                <a:solidFill>
                  <a:srgbClr val="BC70A4"/>
                </a:solidFill>
                <a:effectLst/>
                <a:latin typeface="Arial" panose="020B0604020202020204" pitchFamily="34" charset="0"/>
              </a:rPr>
              <a:t>orbit.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771.84311">
            <a:hlinkClick r:id="" action="ppaction://media"/>
            <a:extLst>
              <a:ext uri="{FF2B5EF4-FFF2-40B4-BE49-F238E27FC236}">
                <a16:creationId xmlns:a16="http://schemas.microsoft.com/office/drawing/2014/main" id="{65A4EDB1-598E-490D-ADA0-51E02D4F98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0360" y="3280600"/>
            <a:ext cx="6431280" cy="35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Widescreen</PresentationFormat>
  <Paragraphs>29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Planet Earth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Planet Earth</dc:title>
  <dc:creator>Jean D'cruz</dc:creator>
  <cp:lastModifiedBy>Jean D'cruz</cp:lastModifiedBy>
  <cp:revision>1</cp:revision>
  <dcterms:created xsi:type="dcterms:W3CDTF">2020-06-08T10:45:34Z</dcterms:created>
  <dcterms:modified xsi:type="dcterms:W3CDTF">2020-06-08T10:51:12Z</dcterms:modified>
</cp:coreProperties>
</file>