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A1F3-BD9E-46AF-B97C-B7D3E200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04B2B-9DC0-4168-BFB8-630C1AA06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8C0-A8CF-45AB-A7E5-E9C20EF1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FF2A-B0B6-4D48-92E9-7D774E61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E1CF-70BC-4A68-9CDB-240BC6A2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2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5FC9-4AE7-4BCE-8989-1F7F8D4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DD735-F9D4-4300-A800-7625056C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47EE-86AA-4AD8-BF9A-472298FB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AED7-D426-4291-A8E7-CAA96D19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F658-CB35-4FFB-B8E0-4CAC327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5833F-A47F-4F28-B1F8-7941D43EA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699B-64FD-4D3E-B27F-B6D2F9CF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CD2E-62AE-4EFB-AB23-3682B22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B06D-C211-4D39-828F-7DD9952B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45EB-66D5-4B94-8B29-EE353762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C7E-4AD8-41FB-9503-52263C77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D145-0821-451A-BA12-EB145972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7504-6AEF-4BC5-AB71-61E67853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DB0E-E36A-4F2E-9B11-413FF6CF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58B8-CB88-4C7A-BFFA-1F8F03B0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2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439C-0D82-4A98-8E62-D8D450B7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99A4-C2C9-43BA-883E-51126D3A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9330-CF6E-4A47-9442-69D2B70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EA7B-E0F6-40A8-BD74-EB413148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C20B-6DA6-43A7-A927-B81C3154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5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999A-0A9D-4B47-AD3D-88EC4CD8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9893-5FBC-4BAB-96E5-10117CD8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9CE6-92B3-43B6-A5EF-72AC0456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2F92-664F-47A0-A7AE-9E68B79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20248-0695-4A60-A264-F9472E6C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3159-ACCC-4EB9-A0E0-BE0AC43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08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F394-0380-4111-AE70-8DE545DF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BB17-9CFF-48F7-99EC-24B7A8EA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D796C-8FA5-4415-B45E-FDD4C36C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1E62C-6FBA-4D88-9C5A-7B75A45BD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BBCA7-36B3-4BA7-8243-CA693649E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F4A3D-FE2E-45D5-AD9E-372168CA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526B0-59B3-4689-9BA5-2BA6E1B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D5EAD-088B-4F07-A174-A25ECA8D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7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7D11-6B9A-4915-BEEB-59CA8331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658B-288D-40DE-826D-8606C2D5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23CF1-E100-4D89-9B3D-836469CD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0BBF-E466-4ADD-8A90-186F05E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5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0536F-E6E6-49DD-9538-5C83BA39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4667D-30BD-41D1-97F5-0F119AB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42B4D-DAF8-4662-AEC1-06F17CEA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7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E490-54C8-4039-A2C3-2C96378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63-B0BB-43E5-BA2B-1D2A12C9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67FE-8E07-4962-94CD-D4F950DC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02BC-136E-4413-8CCF-9BBAB414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E4EB-33F5-4B0B-B7D3-9258A568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7983-8DE4-425D-BAB7-E9739EEB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1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7A-9185-4CD4-B0B1-B30CAC49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CB6B1-9CBC-4993-8A98-8A155972B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B1F03-682D-4A94-8D7B-CE0DDE68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1EB8D-6BDE-4479-89C8-5D414A44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81366-C4A6-43B2-9423-25EEB34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7ED3-DCA3-4620-8F55-AD1DC2DB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54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034BA-FE41-4CA5-A6EF-CC9FEA08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65C4F-4DB3-4B29-959C-82AFA410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4678-BE43-45F4-9BFC-594666DE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DB60-7181-424E-B5A8-8DEC7A299363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9E76-922B-48DE-AE46-81272DD8E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C54F-C187-4C4D-B190-F02FE585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4ECC-5AD6-4F98-8E08-C67F88CF1A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smvTzw3GP4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J3oTTm_Pdo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a.gov/vision/space/preparingtravel/andrew_thomas_profile.html" TargetMode="External"/><Relationship Id="rId2" Type="http://schemas.openxmlformats.org/officeDocument/2006/relationships/hyperlink" Target="http://www.nasa.gov/mission_pages/station/cooperation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space.com/50-building-international-space-station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MfWARdoF-o?feature=oembe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bDQSxUXefk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pace.com/4421-scientific-legacy-sputnik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britannica.com/science/meteorology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C385-8C93-4CE2-B9F8-42D0EA095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Satellites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DAAD8-3DFD-4844-B23C-2C5C1DF9E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DF7667-3103-4A5E-85B0-DDD9E8CDF827}"/>
              </a:ext>
            </a:extLst>
          </p:cNvPr>
          <p:cNvSpPr/>
          <p:nvPr/>
        </p:nvSpPr>
        <p:spPr>
          <a:xfrm>
            <a:off x="905510" y="355621"/>
            <a:ext cx="11073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Satellites must be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launched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space on rockets.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must reach a certain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height and speed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go into orbit around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height at which a satellite orbits Earth depends on its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purpose.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A0F824-5251-4FDF-8177-982399AF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69" y="3055620"/>
            <a:ext cx="7426523" cy="3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3C3FB-B791-4818-AE11-D5FF071D1CBF}"/>
              </a:ext>
            </a:extLst>
          </p:cNvPr>
          <p:cNvSpPr/>
          <p:nvPr/>
        </p:nvSpPr>
        <p:spPr>
          <a:xfrm>
            <a:off x="320040" y="147588"/>
            <a:ext cx="11521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Geostationary satellites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type of satellite that orbit at 36,000km above Earth at the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same speed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Earth rotates.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stay in the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same location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relative to a certain position on Earth's surface. They are useful for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telecommunication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 phone, TV, internet) and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weather observations.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308.068">
            <a:hlinkClick r:id="" action="ppaction://media"/>
            <a:extLst>
              <a:ext uri="{FF2B5EF4-FFF2-40B4-BE49-F238E27FC236}">
                <a16:creationId xmlns:a16="http://schemas.microsoft.com/office/drawing/2014/main" id="{EC82208F-CC3E-43EA-8482-16E1744D96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29940" y="2825244"/>
            <a:ext cx="553212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BA3745-7BA2-473A-8731-75F0ED696A08}"/>
              </a:ext>
            </a:extLst>
          </p:cNvPr>
          <p:cNvSpPr/>
          <p:nvPr/>
        </p:nvSpPr>
        <p:spPr>
          <a:xfrm>
            <a:off x="838200" y="58256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used Google Maps or a GPS unit in your car to find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directions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somewhere?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have, you have used the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Global Positioning System (GPS)!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GPS is a system that uses </a:t>
            </a:r>
            <a:r>
              <a:rPr lang="en-US" sz="28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satellites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determine the exact location of a receiver such as your smart phone.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6315BD-AA96-4D32-B4D1-E2275CDF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66" y="2148840"/>
            <a:ext cx="5402734" cy="37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6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9F583B-3422-4AC3-8B36-A9BE0BFF747B}"/>
              </a:ext>
            </a:extLst>
          </p:cNvPr>
          <p:cNvSpPr/>
          <p:nvPr/>
        </p:nvSpPr>
        <p:spPr>
          <a:xfrm>
            <a:off x="970405" y="614164"/>
            <a:ext cx="6835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GPS system is made up of 3 parts: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9B3C88-4C8D-4DD0-B245-F9BBBAC95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4928"/>
              </p:ext>
            </p:extLst>
          </p:nvPr>
        </p:nvGraphicFramePr>
        <p:xfrm>
          <a:off x="1363980" y="1543844"/>
          <a:ext cx="10515600" cy="1623060"/>
        </p:xfrm>
        <a:graphic>
          <a:graphicData uri="http://schemas.openxmlformats.org/drawingml/2006/table">
            <a:tbl>
              <a:tblPr/>
              <a:tblGrid>
                <a:gridCol w="1059180">
                  <a:extLst>
                    <a:ext uri="{9D8B030D-6E8A-4147-A177-3AD203B41FA5}">
                      <a16:colId xmlns:a16="http://schemas.microsoft.com/office/drawing/2014/main" val="3971759603"/>
                    </a:ext>
                  </a:extLst>
                </a:gridCol>
                <a:gridCol w="9456420">
                  <a:extLst>
                    <a:ext uri="{9D8B030D-6E8A-4147-A177-3AD203B41FA5}">
                      <a16:colId xmlns:a16="http://schemas.microsoft.com/office/drawing/2014/main" val="4185010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7FA7E3"/>
                          </a:solidFill>
                          <a:effectLst/>
                        </a:rPr>
                        <a:t>Satellites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41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AE009B"/>
                          </a:solidFill>
                          <a:effectLst/>
                        </a:rPr>
                        <a:t>Ground stations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8C4AB2"/>
                          </a:solidFill>
                          <a:effectLst/>
                        </a:rPr>
                        <a:t>Receivers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72305"/>
                  </a:ext>
                </a:extLst>
              </a:tr>
            </a:tbl>
          </a:graphicData>
        </a:graphic>
      </p:graphicFrame>
      <p:pic>
        <p:nvPicPr>
          <p:cNvPr id="9219" name="Picture 3">
            <a:extLst>
              <a:ext uri="{FF2B5EF4-FFF2-40B4-BE49-F238E27FC236}">
                <a16:creationId xmlns:a16="http://schemas.microsoft.com/office/drawing/2014/main" id="{F3EB9611-1F79-404A-8E45-17B5B01F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58" y="2109986"/>
            <a:ext cx="63341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1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650A0B-7AAA-4992-B353-680573B046FF}"/>
              </a:ext>
            </a:extLst>
          </p:cNvPr>
          <p:cNvSpPr/>
          <p:nvPr/>
        </p:nvSpPr>
        <p:spPr>
          <a:xfrm>
            <a:off x="274320" y="582881"/>
            <a:ext cx="112242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24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active GPS satellites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orbiting 20,000km above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orbits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designed so that there are always at least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satellites in view from any place on Earth. We know </a:t>
            </a:r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exactly where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satellite is supposed to be at any point in time.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6D6D483-669D-4759-B428-8C94AA79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71" y="3429000"/>
            <a:ext cx="2977833" cy="29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7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D046EC-0639-48ED-AE21-97E6A5DC73B4}"/>
              </a:ext>
            </a:extLst>
          </p:cNvPr>
          <p:cNvSpPr/>
          <p:nvPr/>
        </p:nvSpPr>
        <p:spPr>
          <a:xfrm>
            <a:off x="311150" y="307926"/>
            <a:ext cx="115303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satellite continuously transmits its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current location and time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 radio frequency signals.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ground stations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track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actual location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satellites to make sure they are where they say they are. They also control the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clocks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board the satellites so that they remain very accurate.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AA0E480-8F7C-4648-B8AF-B77E6B5D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5" y="3048000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4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DB6E1-875C-4F32-B94D-68C01992C244}"/>
              </a:ext>
            </a:extLst>
          </p:cNvPr>
          <p:cNvSpPr/>
          <p:nvPr/>
        </p:nvSpPr>
        <p:spPr>
          <a:xfrm>
            <a:off x="722947" y="0"/>
            <a:ext cx="110270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receiver,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your mobile phone, must receive signals from </a:t>
            </a:r>
            <a:r>
              <a:rPr lang="en-US" sz="28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least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4 satellites to calculate your location.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calculates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how far away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satellite is based on the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took for each signal to arrive. This is why the clocks on the satellites and the receivers must be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incredibly accurate!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4AD157-A316-4A27-9F9A-FC39F1C0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814128"/>
            <a:ext cx="380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1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EFD71-4F8E-44C9-81C6-408561AC0554}"/>
              </a:ext>
            </a:extLst>
          </p:cNvPr>
          <p:cNvSpPr/>
          <p:nvPr/>
        </p:nvSpPr>
        <p:spPr>
          <a:xfrm>
            <a:off x="708025" y="312579"/>
            <a:ext cx="10775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receiver calculates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how far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from each of the satellites it detects, allowing it to pinpoint its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exact location.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calculation is called </a:t>
            </a:r>
            <a:r>
              <a:rPr lang="en-US" sz="2800" b="1" i="0" u="sng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trilateration.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CB3DBA1-B4D5-4DEA-87A5-E96CDCCA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894965"/>
            <a:ext cx="38004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86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aunchpad: How GPS Works">
            <a:hlinkClick r:id="" action="ppaction://media"/>
            <a:extLst>
              <a:ext uri="{FF2B5EF4-FFF2-40B4-BE49-F238E27FC236}">
                <a16:creationId xmlns:a16="http://schemas.microsoft.com/office/drawing/2014/main" id="{265BB7E0-69A8-493B-A8F4-1D5CE81AD2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48765" y="0"/>
            <a:ext cx="9094470" cy="68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incredible collaboration behind the International Space Station - Tien Nguyen">
            <a:hlinkClick r:id="" action="ppaction://media"/>
            <a:extLst>
              <a:ext uri="{FF2B5EF4-FFF2-40B4-BE49-F238E27FC236}">
                <a16:creationId xmlns:a16="http://schemas.microsoft.com/office/drawing/2014/main" id="{50FDDC3B-06A7-4681-8ACE-8EB0717ED2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8E1EB1-4DF8-4048-B698-DC1B07B7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4" y="440054"/>
            <a:ext cx="10959465" cy="29889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E469AE-48CD-47B1-99F1-58C0178744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3536969"/>
            <a:ext cx="5909310" cy="33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1D785-4E52-487A-8A42-BE98CB7AED9F}"/>
              </a:ext>
            </a:extLst>
          </p:cNvPr>
          <p:cNvSpPr/>
          <p:nvPr/>
        </p:nvSpPr>
        <p:spPr>
          <a:xfrm>
            <a:off x="540067" y="428178"/>
            <a:ext cx="112785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International Space Station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International Space Station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built by five different space agencies representing 15 </a:t>
            </a:r>
            <a:r>
              <a:rPr lang="en-US" sz="32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different countries.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Astronauts from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countries have visited the ISS so far, including </a:t>
            </a:r>
            <a:r>
              <a:rPr lang="en-US" sz="32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3"/>
              </a:rPr>
              <a:t>Andrew Thomas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Australia!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20C1152-6845-41CF-B77C-EA1B4B8C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80" y="4394478"/>
            <a:ext cx="4777740" cy="24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6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E82FD-5307-486F-A1DC-19EA220EA566}"/>
              </a:ext>
            </a:extLst>
          </p:cNvPr>
          <p:cNvSpPr/>
          <p:nvPr/>
        </p:nvSpPr>
        <p:spPr>
          <a:xfrm>
            <a:off x="425450" y="539205"/>
            <a:ext cx="11416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ISS is so large that it had to be </a:t>
            </a:r>
            <a:r>
              <a:rPr lang="en-US" sz="24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assembled in space.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part was launched by Russia in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1998.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then, more than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115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space flights have been involved in its </a:t>
            </a:r>
            <a:r>
              <a:rPr lang="en-US" sz="24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construction.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9398E86-8381-494E-A4BB-549DE302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55" y="2380000"/>
            <a:ext cx="6663690" cy="44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8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621D3-A39E-4F03-87ED-7996DA786A46}"/>
              </a:ext>
            </a:extLst>
          </p:cNvPr>
          <p:cNvSpPr/>
          <p:nvPr/>
        </p:nvSpPr>
        <p:spPr>
          <a:xfrm>
            <a:off x="502920" y="169427"/>
            <a:ext cx="11247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major objective of the ISS is to </a:t>
            </a:r>
            <a:r>
              <a:rPr lang="en-US" sz="24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space and the effects of living in space.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March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2016,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Russian cosmonaut Mikhail Kornienko and American astronaut Scott Kelly returned from the first </a:t>
            </a:r>
            <a:r>
              <a:rPr lang="en-US" sz="24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year-long mission aboard the ISS,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provided valuable information about the effects of space travel and weightlessness on the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human body.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8677865-EAFB-4299-A3BD-95F3FCF5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65" y="2845970"/>
            <a:ext cx="6040755" cy="40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9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pace Station Live: Cultivating Plant Growth in Space">
            <a:hlinkClick r:id="" action="ppaction://media"/>
            <a:extLst>
              <a:ext uri="{FF2B5EF4-FFF2-40B4-BE49-F238E27FC236}">
                <a16:creationId xmlns:a16="http://schemas.microsoft.com/office/drawing/2014/main" id="{6BD85CC9-E19E-41F0-AAE9-B845CB066E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D4F11-BFB3-44D3-B76D-1E66E1D3AF30}"/>
              </a:ext>
            </a:extLst>
          </p:cNvPr>
          <p:cNvSpPr/>
          <p:nvPr/>
        </p:nvSpPr>
        <p:spPr>
          <a:xfrm>
            <a:off x="403860" y="292715"/>
            <a:ext cx="11323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ISS is mainly a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research station,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its constant crewing means that it is usually better than unmanned satellites at taking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pictures of Earth.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484A0C9-9681-483D-B621-1186F909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2174260"/>
            <a:ext cx="66675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18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E23CB-6FF7-4AE2-A8FC-91B1628F7720}"/>
              </a:ext>
            </a:extLst>
          </p:cNvPr>
          <p:cNvSpPr/>
          <p:nvPr/>
        </p:nvSpPr>
        <p:spPr>
          <a:xfrm>
            <a:off x="471804" y="538818"/>
            <a:ext cx="113239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a </a:t>
            </a:r>
            <a:r>
              <a:rPr lang="en-US" sz="28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satellite?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satellite is an object in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a larger object such as a planet or a star. The Moon is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 satellite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Earth. </a:t>
            </a:r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Artificial satellites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man-made objects in orbit around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5A2AD-CE62-43FA-BF0B-1AEC3199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19" y="3216474"/>
            <a:ext cx="5397143" cy="3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atellites 101">
            <a:hlinkClick r:id="" action="ppaction://media"/>
            <a:extLst>
              <a:ext uri="{FF2B5EF4-FFF2-40B4-BE49-F238E27FC236}">
                <a16:creationId xmlns:a16="http://schemas.microsoft.com/office/drawing/2014/main" id="{940BF0E0-81FB-4002-B8C3-99D5C30071C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A419F5-DBEC-42F8-983A-05C61CC7098A}"/>
              </a:ext>
            </a:extLst>
          </p:cNvPr>
          <p:cNvSpPr/>
          <p:nvPr/>
        </p:nvSpPr>
        <p:spPr>
          <a:xfrm>
            <a:off x="380682" y="366623"/>
            <a:ext cx="113007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very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first artificial satellite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launched into orbit around Earth was Sputnik 1.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launched from Kazakhstan in the former Soviet Union on October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4th,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1957.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Sputnik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 small aluminum sphere with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antennae to broadcast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radio pulses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to Earth. It was a simple satellite but it marked the </a:t>
            </a:r>
            <a:r>
              <a:rPr lang="en-US" sz="28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beginning of the space age.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774313-83C5-4032-8D93-A50E18482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57700"/>
            <a:ext cx="3810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1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52591-1C15-4638-8E9F-BDC3E866DD27}"/>
              </a:ext>
            </a:extLst>
          </p:cNvPr>
          <p:cNvSpPr/>
          <p:nvPr/>
        </p:nvSpPr>
        <p:spPr>
          <a:xfrm>
            <a:off x="219710" y="380524"/>
            <a:ext cx="117360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Sputnik 1, many more satellites have been sent into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orbit around Earth.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working satellites in orbit, plus about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2,600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satellites that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no longer work.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339.85688">
            <a:hlinkClick r:id="" action="ppaction://media"/>
            <a:extLst>
              <a:ext uri="{FF2B5EF4-FFF2-40B4-BE49-F238E27FC236}">
                <a16:creationId xmlns:a16="http://schemas.microsoft.com/office/drawing/2014/main" id="{DCB9F1AF-11C2-4E28-8DAA-170C0BC4BE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16391" y="3079611"/>
            <a:ext cx="6759218" cy="37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D18CDD-F0CF-4C15-88FA-F898F97CBC02}"/>
              </a:ext>
            </a:extLst>
          </p:cNvPr>
          <p:cNvSpPr/>
          <p:nvPr/>
        </p:nvSpPr>
        <p:spPr>
          <a:xfrm>
            <a:off x="426720" y="0"/>
            <a:ext cx="11338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Satellites have many uses.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satellites take pictures of Earth to help </a:t>
            </a:r>
            <a:r>
              <a:rPr lang="en-US" sz="28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meteorologists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predict the weather.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Others take pictures of objects in space like planets and stars to help scientists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study the universe.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satellites are used for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communication,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transmitting phone calls and TV signals around the world.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B3F333-555F-4D12-9D18-0813BA5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3764280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8EFF8-9F3C-47FB-882F-23FE331E29DC}"/>
              </a:ext>
            </a:extLst>
          </p:cNvPr>
          <p:cNvSpPr/>
          <p:nvPr/>
        </p:nvSpPr>
        <p:spPr>
          <a:xfrm>
            <a:off x="288608" y="98217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different types of satellites, but they all have two main parts in common - a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power source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antenna.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power source is usually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solar panels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use sunlight to produce electricity. The antenna </a:t>
            </a:r>
            <a:r>
              <a:rPr lang="en-US" sz="24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sends and receives information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Earth.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satellites also have </a:t>
            </a:r>
            <a:r>
              <a:rPr lang="en-US" sz="24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cameras or scientific sensors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pointed either towards or away from Earth.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499452-4B49-47A2-A528-20864584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853"/>
            <a:ext cx="6096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5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CC261-024B-41A8-8DCA-1A13D943E351}"/>
              </a:ext>
            </a:extLst>
          </p:cNvPr>
          <p:cNvSpPr/>
          <p:nvPr/>
        </p:nvSpPr>
        <p:spPr>
          <a:xfrm>
            <a:off x="480060" y="147588"/>
            <a:ext cx="114757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Satellites are held in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Earth's </a:t>
            </a:r>
            <a:r>
              <a:rPr lang="en-US" sz="32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gravitational force.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satellite orbit is shaped like an </a:t>
            </a:r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ellipse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Earth.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US" sz="32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them to travel </a:t>
            </a:r>
            <a:r>
              <a:rPr lang="en-US" sz="32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Earth rather than </a:t>
            </a:r>
            <a:r>
              <a:rPr lang="en-US" sz="32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7418CF-20DC-4A8B-9370-8EFEC81B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8802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0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</Words>
  <Application>Microsoft Office PowerPoint</Application>
  <PresentationFormat>Widescreen</PresentationFormat>
  <Paragraphs>76</Paragraphs>
  <Slides>25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KaTeX_Main</vt:lpstr>
      <vt:lpstr>Office Theme</vt:lpstr>
      <vt:lpstr>Satellites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Satellites</dc:title>
  <dc:creator>Jean D'cruz</dc:creator>
  <cp:lastModifiedBy>Jean D'cruz</cp:lastModifiedBy>
  <cp:revision>2</cp:revision>
  <dcterms:created xsi:type="dcterms:W3CDTF">2020-06-08T13:14:26Z</dcterms:created>
  <dcterms:modified xsi:type="dcterms:W3CDTF">2020-06-08T13:26:53Z</dcterms:modified>
</cp:coreProperties>
</file>