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12F6-D863-4421-A851-E35440ABC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551E-E217-4C96-A925-CCA3BCF9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3D6D-2167-44EC-892B-785DCC6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C5CC-EB16-4E63-83CB-071FF1B1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F596-32C5-41B0-B2DD-B13B8225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B1AF-8C73-4EEB-9D87-8BEE1B6C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597D-260F-45FF-816F-C96A75974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04D2-4062-45DD-A5CB-7159B0E2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0E89-6A7A-430B-9B04-6B94C7A4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1C24-78A0-4FD4-B611-1853158C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78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88033-8D90-40B1-8E79-C4F1AEAD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7E9A8-46E9-4F54-920B-85B345D3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3E80-6ED1-45F0-985B-73B8E10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FFD1-EC3D-4F68-A721-11C57B47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F8121-2ED9-4748-9883-24B8E410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932-802C-4BEB-AF36-32999C17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2C63-7ABC-4B61-96A9-F062C58D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0529-6A8C-4085-AC56-040AD1E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7E5E-DFFA-43FE-94DF-E786B4F2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4B1D-9797-4C7E-8668-11718A6F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BAFB-0495-4B20-805F-734FB9F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154BD-896F-411E-8F79-11D3BD31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A3E6-0840-414B-B22F-59E1A463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C1CC-B3C8-4786-B792-7EF67AC2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B79-5662-464D-B203-84093727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2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5D57-045C-4073-9978-630931F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D05B-169B-416F-958C-EA52A3E06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E65D-0483-493B-9590-6702F0F7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6493-2347-4C1D-90B5-81452EC1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16E7-4439-436A-8314-3D027D1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CE1D-16A5-4CF3-9069-C4C8FDC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8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35F-0E62-4C7B-AE94-FFFF34BB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47B0B-243F-4D2B-8268-2F2316C7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C9E7-AE64-4A51-87DC-3575E29F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1A579-8C7F-483D-9A64-9B60181F7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4E7A-1622-4C53-9B39-877359807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E8E7-739F-4B98-9B7A-35FA636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DE4F1-55C4-41DC-A28C-E82BA5E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CA642-5FC4-47B0-8FF8-F5EA885D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27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AF5C-5A1B-4C98-BE12-E38BA952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F2622-8F5A-4E4F-8620-1216862C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AC0E6-2F14-4482-A33D-71EB3D4D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3F853-08D5-43A5-8C33-71E90CA6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0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17C1F-EBC6-4523-93EB-68D5BA7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5E99D-EBD9-493D-A88B-AA81914B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820E2-CCFF-433A-83DE-92EF485D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05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CE98-8473-478A-810B-4A66EFD5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C261-6D9B-4532-A0BB-0E7C0609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0773-F30D-4D3F-B807-1BEA4992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3C30-2583-44E4-AF36-11438FA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76F9-9342-40F6-8F7F-F33F38F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8601-4A31-44B5-B03F-F64C77FA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4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D1B-98A3-43DE-8C79-AF659C0D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6CB74-4F79-4676-B92C-E710EEC6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1059-19C6-49B1-A43D-F6B7525F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4E87-4712-4355-AF13-8D128E4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0ED76-D62C-4355-9B1F-4E641AE7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EFBE-82BB-4D40-B676-E560BEE8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14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8FC4B-126D-4C8B-93DD-99118254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8213-9C6D-479D-ABD2-0AE7803E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833E-DEB7-44D1-A3A3-797E6B96C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B089-C805-496F-98B2-FD8A7F89300B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2CB7-3655-41BB-9D47-F38E60748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2C36-7E5D-4EA6-A6D7-F4D143F3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94AE-B710-4F95-8487-B0E21C3C1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9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D_8Jm5pTLk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1B21-0242-4416-818C-D8B52B35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3511-20B4-4609-B607-33646635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70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57EBD-A180-4F1E-AA85-F4A3C2A67C08}"/>
              </a:ext>
            </a:extLst>
          </p:cNvPr>
          <p:cNvSpPr/>
          <p:nvPr/>
        </p:nvSpPr>
        <p:spPr>
          <a:xfrm>
            <a:off x="480060" y="1228397"/>
            <a:ext cx="11338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does the Earth's tilt contribute to the climate at different times of the year?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main reasons. The first is because the tilt of the Earth determines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how long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 shines on different areas.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Sun is shining on the Earth (i.e. during day time), the Earth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heats up.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Sun sets, the Earth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cools down.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9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D72D9-04ED-4A13-BD87-220343267448}"/>
              </a:ext>
            </a:extLst>
          </p:cNvPr>
          <p:cNvSpPr/>
          <p:nvPr/>
        </p:nvSpPr>
        <p:spPr>
          <a:xfrm>
            <a:off x="334644" y="533143"/>
            <a:ext cx="71405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southern hemisphere is pointing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Sun, it gets more daylight hours than hours of darkness.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Tasmania gets about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daylight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darkness in summer.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summer,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warms up for longer than it cools,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leads to an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overall warming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 on the Earth when it happens day after day.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A53FF6-350B-4633-8EBD-8A5EE5D3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19" y="1851660"/>
            <a:ext cx="4779818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8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299858-1F57-4F44-A28E-4CA15A0C2FC3}"/>
              </a:ext>
            </a:extLst>
          </p:cNvPr>
          <p:cNvSpPr/>
          <p:nvPr/>
        </p:nvSpPr>
        <p:spPr>
          <a:xfrm>
            <a:off x="434341" y="289679"/>
            <a:ext cx="69723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southern hemisphere is pointing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away from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Sun, it gets fewer daylight hours than hours of darkness.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Tasmania gets about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daylight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darkness in winter.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in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winter,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cools down for longer than it warms,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leads to an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overall cooling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 on the Earth when it happens day after day.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08FB94-7463-415A-8956-938596AB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0" y="14470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9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1B317D-FE0F-45D4-B52B-A4EDF7345E72}"/>
              </a:ext>
            </a:extLst>
          </p:cNvPr>
          <p:cNvSpPr/>
          <p:nvPr/>
        </p:nvSpPr>
        <p:spPr>
          <a:xfrm>
            <a:off x="6096000" y="143240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 reason is the amount of solar energy received by different areas of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energy is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 from the 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this is what we feel as heat. Solar energy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heats up the Earth.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00465E-510D-4888-AE7C-B807904C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9135"/>
            <a:ext cx="5572972" cy="41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3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2EA951-59CA-4B85-84B0-FB88B6EAD783}"/>
              </a:ext>
            </a:extLst>
          </p:cNvPr>
          <p:cNvSpPr/>
          <p:nvPr/>
        </p:nvSpPr>
        <p:spPr>
          <a:xfrm>
            <a:off x="4853941" y="983962"/>
            <a:ext cx="73380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 is a sphere, and the Sun shines on it from the side.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in areas near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top and bottom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sphere (the North and South Poles), the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solar energy is more spread out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it is near the middle of the sphere (the equator).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more spread out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solar energy is, the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delivered to each square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kilometre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Earth, and the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less that area can heat up.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why the poles are colder than the equator.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08FE82-AAAF-46EE-A01E-E43BBFF0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2096"/>
            <a:ext cx="5715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1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4A3518-6DAD-4578-A383-7474D3D5D282}"/>
              </a:ext>
            </a:extLst>
          </p:cNvPr>
          <p:cNvSpPr/>
          <p:nvPr/>
        </p:nvSpPr>
        <p:spPr>
          <a:xfrm>
            <a:off x="654368" y="515006"/>
            <a:ext cx="11095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summer, Australia is tilted further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towards the Sun,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that the Sun shines on it more directly, heating it up more.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winter, Australia is tilted further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away from the 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that the Sun shines on it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less directly, heating it up less.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7A8134-9E24-475A-B73D-58A82027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3665339"/>
            <a:ext cx="666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04D59A-5832-4A60-B7D4-64B1E223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" y="709612"/>
            <a:ext cx="8321993" cy="4707615"/>
          </a:xfrm>
          <a:prstGeom prst="rect">
            <a:avLst/>
          </a:prstGeom>
        </p:spPr>
      </p:pic>
      <p:pic>
        <p:nvPicPr>
          <p:cNvPr id="3" name="1509324308.5698">
            <a:hlinkClick r:id="" action="ppaction://media"/>
            <a:extLst>
              <a:ext uri="{FF2B5EF4-FFF2-40B4-BE49-F238E27FC236}">
                <a16:creationId xmlns:a16="http://schemas.microsoft.com/office/drawing/2014/main" id="{90899364-FEF2-412F-9FF9-03BC55C0F9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36792" y="1771532"/>
            <a:ext cx="3326608" cy="25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Reasons for the seasons - Rebecca Kaplan">
            <a:hlinkClick r:id="" action="ppaction://media"/>
            <a:extLst>
              <a:ext uri="{FF2B5EF4-FFF2-40B4-BE49-F238E27FC236}">
                <a16:creationId xmlns:a16="http://schemas.microsoft.com/office/drawing/2014/main" id="{9E4E7852-55BB-4226-828D-BE05CF10EE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070E5E-6390-454E-A7CA-6C103D8CCD47}"/>
              </a:ext>
            </a:extLst>
          </p:cNvPr>
          <p:cNvSpPr/>
          <p:nvPr/>
        </p:nvSpPr>
        <p:spPr>
          <a:xfrm>
            <a:off x="608330" y="444768"/>
            <a:ext cx="110502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Earth rotates around an imaginary line called an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axis.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Earth's axis is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tilted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an angle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23.5°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vertical. As the Earth orbits the Sun the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angle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its axial tilt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remains the same.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Earth's axial tilt is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main reason for the seasons!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1EB6C-FE74-4940-8604-A2C769532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65" y="3905250"/>
            <a:ext cx="381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9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AE5EF-4E70-4360-AA98-E9E1A10CC9E0}"/>
              </a:ext>
            </a:extLst>
          </p:cNvPr>
          <p:cNvSpPr/>
          <p:nvPr/>
        </p:nvSpPr>
        <p:spPr>
          <a:xfrm>
            <a:off x="335280" y="440680"/>
            <a:ext cx="11620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Seasons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periods of the year marked by specific weather patterns, temperatures, and day lengths.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 has two main seasonal patterns.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Equator (the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tropical zones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experience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seasons: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wet and dry seasons.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Places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Equator (the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temperate zones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experience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seasons: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spring, summer, autumn and winter.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3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E828B6-65DB-4DC9-9046-CEC36477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" y="68580"/>
            <a:ext cx="10862310" cy="67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A5C905-1EA8-46AE-8072-D09C38658883}"/>
              </a:ext>
            </a:extLst>
          </p:cNvPr>
          <p:cNvSpPr/>
          <p:nvPr/>
        </p:nvSpPr>
        <p:spPr>
          <a:xfrm>
            <a:off x="0" y="281683"/>
            <a:ext cx="72694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a very large country, so different areas experience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different seasonal patterns.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Places near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 (near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Equator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experience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wet and dry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seasons. The wet season occurs from November to March, and the dry season from April to October.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Places nearer 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 experience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spring, summer, autumn and winter.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lesson will focus on the areas that experience these seasons.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0E593-C81B-4655-91E8-C74B7690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4" y="988617"/>
            <a:ext cx="7505938" cy="54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4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53E64-004B-4E87-973E-FC567127B73E}"/>
              </a:ext>
            </a:extLst>
          </p:cNvPr>
          <p:cNvSpPr/>
          <p:nvPr/>
        </p:nvSpPr>
        <p:spPr>
          <a:xfrm>
            <a:off x="242888" y="263863"/>
            <a:ext cx="117128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in the southern hemisphere.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South Pole is pointing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towards the 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southern hemisphere.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South Pole is pointing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away from the Sun,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winter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southern hemisphere.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CB466F-246E-440E-99ED-B082CFB7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90" y="3786723"/>
            <a:ext cx="666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C22C0-E1CF-414B-A3E3-E53C6AAAD815}"/>
              </a:ext>
            </a:extLst>
          </p:cNvPr>
          <p:cNvSpPr/>
          <p:nvPr/>
        </p:nvSpPr>
        <p:spPr>
          <a:xfrm>
            <a:off x="242888" y="441703"/>
            <a:ext cx="115985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seasons in the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Northern Hemisphere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those in the </a:t>
            </a:r>
            <a:r>
              <a:rPr lang="en-US" sz="24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Southern Hemisphere.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North Pole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pointing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toward the Sun,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</a:t>
            </a:r>
            <a:r>
              <a:rPr lang="en-US" sz="2400" b="0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northern hemisphere. At the same time, the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South Pole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pointing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that, when it is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northern hemisphere, it is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winter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southern hemisphere, and when it is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winter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northern hemisphere it is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southern hemisphere!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3FAB3-7694-4264-B454-732F65E2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44" y="3858023"/>
            <a:ext cx="3535717" cy="29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5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</Words>
  <Application>Microsoft Office PowerPoint</Application>
  <PresentationFormat>Widescreen</PresentationFormat>
  <Paragraphs>55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Seasons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</dc:title>
  <dc:creator>Jean D'cruz</dc:creator>
  <cp:lastModifiedBy>Jean D'cruz</cp:lastModifiedBy>
  <cp:revision>1</cp:revision>
  <dcterms:created xsi:type="dcterms:W3CDTF">2020-06-08T12:15:23Z</dcterms:created>
  <dcterms:modified xsi:type="dcterms:W3CDTF">2020-06-08T12:22:48Z</dcterms:modified>
</cp:coreProperties>
</file>