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2A5B-436F-41F9-BF54-71026038C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E1C11-D025-4880-BC6A-CD3029AE5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A00C-F8D4-44A5-8C8B-7BBA72F7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E978-8F36-4A38-BBDF-04F89320A0D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2CA8-6BBF-4B6C-ABBB-86131BE2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91E4-5CB7-49D3-B520-FD13586E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0875-26C2-494B-B010-20B4A3CBE8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7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0849-994B-4AAB-963F-91DC2FB5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9AED8-8605-4D86-B0B1-705DC5D80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6187-A3EC-4F4F-ADF5-6AE3B60D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E978-8F36-4A38-BBDF-04F89320A0D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CECFC-1DF1-4537-B33C-2BF334F3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361D-DCB7-4A20-924C-FB7BC128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0875-26C2-494B-B010-20B4A3CBE8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67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A7D38-FED3-4571-9E1C-C45967EAF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91ECC-ACA5-48DE-8542-72DF162E1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9401-1F4A-40FC-AB84-E3216E3F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E978-8F36-4A38-BBDF-04F89320A0D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967E-18EC-4221-8D24-E9206FD4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CD08-1A13-4637-A303-BAD49DA5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0875-26C2-494B-B010-20B4A3CBE8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02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3D5C-B2BB-4351-A887-2437B96C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F62D-5E0A-492A-9ED7-2CCB15CD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1D732-7F89-4DDD-BB7B-8169B868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E978-8F36-4A38-BBDF-04F89320A0D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A676-E2C4-418C-8AAB-B32BFB80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CC30-9A21-46F9-8FED-81ABEC0D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0875-26C2-494B-B010-20B4A3CBE8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9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155D-4A6C-4BD2-A590-4CF43235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872A0-5376-4C84-985A-A1A8016AF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10C7-FF71-43CF-AC82-ACE581D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E978-8F36-4A38-BBDF-04F89320A0D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3B63C-1376-4D4A-859C-4F001636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D44C-5030-496B-9317-3BF56D39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0875-26C2-494B-B010-20B4A3CBE8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8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66C-8DA2-4681-8157-234590B8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09A3-C45C-4B8A-BC4F-1084DAF29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DE18A-8BDC-4A30-B56B-72303812D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D9722-C6DE-4DCC-8E78-876F909C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E978-8F36-4A38-BBDF-04F89320A0D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E2449-6604-4B67-81B4-580D70AA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85C3F-B600-49FF-BB8D-E9383F0B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0875-26C2-494B-B010-20B4A3CBE8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37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B267-F6AF-422E-A4EE-AA4CF536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C8F75-2944-41A8-A6D7-382DBFE0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1A5A0-1159-4029-853A-4250BDFE1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18A59-DBD6-4D75-BD30-8546A9DD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A408A-E381-4FBE-9D20-D76FDA7F1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177EB-1120-41F6-8BFB-FCB69BDA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E978-8F36-4A38-BBDF-04F89320A0D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DA864-5A1C-4F1C-8087-BEE7B942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2B669-FA3B-48F4-8168-F0F4F7F4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0875-26C2-494B-B010-20B4A3CBE8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9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4C1E-FFF6-4198-B225-2298A56D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119AA-B8AD-4366-A0B6-66533E37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E978-8F36-4A38-BBDF-04F89320A0D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D941-D9F2-4D64-9F66-11E5AC4D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44383-A0D2-46E2-9BC3-A07BCC45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0875-26C2-494B-B010-20B4A3CBE8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06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BF64C-A970-49AD-BA91-271C5DEB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E978-8F36-4A38-BBDF-04F89320A0D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8BEBE-9ADF-4352-B060-C2071F05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49431-6F77-4F75-A563-D49180D8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0875-26C2-494B-B010-20B4A3CBE8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175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A429-DAA9-4701-9F39-2C073CBA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8C18-41C2-4E25-8812-3CD8EE28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044E4-5CF7-40EB-B0AE-F93D95F48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E2F6A-4B4F-4F09-8D59-5D1AD11F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E978-8F36-4A38-BBDF-04F89320A0D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AA043-81AE-43CF-8847-4A467C2E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455FE-DECF-4B9D-B670-CC249D2F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0875-26C2-494B-B010-20B4A3CBE8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79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8271-EBE4-4E51-9FDA-45B0A866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7DA55-D77A-438A-81EB-551314BDB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26F11-03FF-4246-AAE0-0FE6957AD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4E1E9-8388-44F9-B24D-23259D31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E978-8F36-4A38-BBDF-04F89320A0D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59A7B-E028-49E7-BB46-EE4B86F0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6675A-9EAE-4114-8FBC-3E2ED85A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0875-26C2-494B-B010-20B4A3CBE8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92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EDC30-43CC-4893-80A3-8E8AE0CD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F7F31-8050-4992-8395-D860D354D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42945-FAAE-4E29-AF36-EC840E0F5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E978-8F36-4A38-BBDF-04F89320A0D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6A67-FC8A-4E3F-B841-320E0C808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6A88-6601-4493-BDD1-DA8F89826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0875-26C2-494B-B010-20B4A3CBE8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60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84aWtseb2-4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H3ITIMk2uk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-j-SWKtWEcU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geovista.psu.edu/grants/MapStatsKids/MSK_portal/concepts_latlg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0193-0196-44F3-A9E0-BD66EF4C7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Time Zones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6C123-46B2-4F54-9FD5-6195ECA51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67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28DCD7-05A8-46F3-B9FD-017392869282}"/>
              </a:ext>
            </a:extLst>
          </p:cNvPr>
          <p:cNvSpPr/>
          <p:nvPr/>
        </p:nvSpPr>
        <p:spPr>
          <a:xfrm>
            <a:off x="311468" y="377458"/>
            <a:ext cx="115528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time zones are determined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relative to Coordinated Universal Time.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Australian Western Standard Time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8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 ahead of UTC, so it is written as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UTC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8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If it was midnight at the Prime Meridian, it would be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8am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Western Australia. ACST 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9.5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 ahead of UTC 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UTC+9.5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 AEST 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 ahead of UTC 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UTC+10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7A8E5D2-8070-4010-A728-16169A9C0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710" y="3580600"/>
            <a:ext cx="3878580" cy="32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62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00533A-807F-4206-BF06-5C2F85AB72E2}"/>
              </a:ext>
            </a:extLst>
          </p:cNvPr>
          <p:cNvSpPr/>
          <p:nvPr/>
        </p:nvSpPr>
        <p:spPr>
          <a:xfrm>
            <a:off x="402908" y="376506"/>
            <a:ext cx="114385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East Coast of Australia sees the sun first, so it also experiences noon first.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winter,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ACST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30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minutes behind AEST;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AWST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hours behind AEST.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when it is noon in the places using AEST, it 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11.30  am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places using ACST, and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10  am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places using AWST.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3B13246-7982-42F5-8F73-70BD3F0A1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09" y="3485049"/>
            <a:ext cx="5703570" cy="31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3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9B159-F0FC-4AA9-AE2E-910903F7348C}"/>
              </a:ext>
            </a:extLst>
          </p:cNvPr>
          <p:cNvSpPr/>
          <p:nvPr/>
        </p:nvSpPr>
        <p:spPr>
          <a:xfrm>
            <a:off x="746124" y="1015564"/>
            <a:ext cx="104552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Daylight Savings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live in Australian Capital Territory, New South Wales, South Australia, Tasmania or Victoria, you will know that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in spring you turn your clocks forward one hour.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practice is called </a:t>
            </a:r>
            <a:r>
              <a:rPr lang="en-US" sz="24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daylight saving.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how and why are we trying to save daylight?</a:t>
            </a:r>
          </a:p>
        </p:txBody>
      </p:sp>
    </p:spTree>
    <p:extLst>
      <p:ext uri="{BB962C8B-B14F-4D97-AF65-F5344CB8AC3E}">
        <p14:creationId xmlns:p14="http://schemas.microsoft.com/office/powerpoint/2010/main" val="383276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87F14-AE3B-4FF0-8818-DDDE0755E784}"/>
              </a:ext>
            </a:extLst>
          </p:cNvPr>
          <p:cNvSpPr/>
          <p:nvPr/>
        </p:nvSpPr>
        <p:spPr>
          <a:xfrm>
            <a:off x="516890" y="766148"/>
            <a:ext cx="67983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Daylight saving time (DST)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so that we can make the best use of daylight.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Moving the clocks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forward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hour essentially moves one hour of daylight from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morning to the evening!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in summer we have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more daylight in the evenings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use for outside activities.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5A00327-6E22-48BC-BB01-7603A77DC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420" y="1633250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6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BB4BC6-AFB9-47AA-8DAC-F7B6032201A7}"/>
              </a:ext>
            </a:extLst>
          </p:cNvPr>
          <p:cNvSpPr/>
          <p:nvPr/>
        </p:nvSpPr>
        <p:spPr>
          <a:xfrm>
            <a:off x="1157288" y="174397"/>
            <a:ext cx="101355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Places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further from the equator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experience larger differences in the number of daylight hours they get between summer and winter.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of the way the Earth is tilted on its axis!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6E31DB0-6576-48AE-BF3A-00056B335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04" y="2139100"/>
            <a:ext cx="6386036" cy="493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3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FB533D-6AFB-45BD-BD01-A63FC974EC69}"/>
              </a:ext>
            </a:extLst>
          </p:cNvPr>
          <p:cNvSpPr/>
          <p:nvPr/>
        </p:nvSpPr>
        <p:spPr>
          <a:xfrm>
            <a:off x="288924" y="320457"/>
            <a:ext cx="116439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Darwin,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close to the equator,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hours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23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daylight on the winter solstice 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hours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51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minutes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daylight on the summer solstice.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Hobart,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further away from the equator,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just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9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hours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minute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daylight on the winter solstice 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15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hours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21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minutes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daylight on the summer solstice.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191001E-0E52-4F4E-8D62-B24A5973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90" y="3429000"/>
            <a:ext cx="6667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105EFC-C1CA-4B43-ACC2-B3FAE5EC1424}"/>
              </a:ext>
            </a:extLst>
          </p:cNvPr>
          <p:cNvSpPr/>
          <p:nvPr/>
        </p:nvSpPr>
        <p:spPr>
          <a:xfrm>
            <a:off x="539750" y="657205"/>
            <a:ext cx="111417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why only the more southern states observe daylight saving - the states closer to the equator have no need to "save daylight"!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1AFDF8B-8CA2-4996-A449-E71E0C48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743" y="2527441"/>
            <a:ext cx="5702617" cy="433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BD79EC-3EE3-4CAB-8FC3-4D30C1CF99E5}"/>
              </a:ext>
            </a:extLst>
          </p:cNvPr>
          <p:cNvSpPr/>
          <p:nvPr/>
        </p:nvSpPr>
        <p:spPr>
          <a:xfrm>
            <a:off x="974724" y="144840"/>
            <a:ext cx="106838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summer, Australia has five different time zones. WA, NT and QLD stay on the same time as in winter.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moves clocks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forward one hour,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they are one hour ahead of NT and half an hour ahead of QLD.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NSW, VIC, ACT and TAS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move their clocks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forward one hour,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they are one hour ahead of QLD and half an hour ahead of SA. Confused? </a:t>
            </a:r>
          </a:p>
        </p:txBody>
      </p:sp>
    </p:spTree>
    <p:extLst>
      <p:ext uri="{BB962C8B-B14F-4D97-AF65-F5344CB8AC3E}">
        <p14:creationId xmlns:p14="http://schemas.microsoft.com/office/powerpoint/2010/main" val="48469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690BE4-C589-457E-A1DD-D6097AA9DC1C}"/>
              </a:ext>
            </a:extLst>
          </p:cNvPr>
          <p:cNvSpPr/>
          <p:nvPr/>
        </p:nvSpPr>
        <p:spPr>
          <a:xfrm>
            <a:off x="3172631" y="501134"/>
            <a:ext cx="6803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444444"/>
                </a:solidFill>
                <a:latin typeface="Arial" panose="020B0604020202020204" pitchFamily="34" charset="0"/>
              </a:rPr>
              <a:t>Check out the diagram below to help you.</a:t>
            </a:r>
            <a:endParaRPr lang="en-AU" sz="28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82CAD2B-7717-434F-BFD5-1FCC59A3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66" y="1036552"/>
            <a:ext cx="7665867" cy="582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Daylight Saving Time Explained">
            <a:hlinkClick r:id="" action="ppaction://media"/>
            <a:extLst>
              <a:ext uri="{FF2B5EF4-FFF2-40B4-BE49-F238E27FC236}">
                <a16:creationId xmlns:a16="http://schemas.microsoft.com/office/drawing/2014/main" id="{C3926BF3-7F62-4CF9-933C-F9B6C7B64AF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7815C5-9B43-4566-9116-DE6CC4EB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4" y="499109"/>
            <a:ext cx="8627745" cy="40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4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8F36E-6119-41E7-8B8F-F36A8EAE52BE}"/>
              </a:ext>
            </a:extLst>
          </p:cNvPr>
          <p:cNvSpPr/>
          <p:nvPr/>
        </p:nvSpPr>
        <p:spPr>
          <a:xfrm>
            <a:off x="448944" y="351989"/>
            <a:ext cx="117430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Solar noon and Local noon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at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highest point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sky it is called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solar noon.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Local noon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when solar noon 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pm) occurs in a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local area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Australia is so large,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not everywhere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Australia has the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same local noon.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28A7C-3852-4E1D-9684-F624BA46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5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Why We Have Time Zones (clip)">
            <a:hlinkClick r:id="" action="ppaction://media"/>
            <a:extLst>
              <a:ext uri="{FF2B5EF4-FFF2-40B4-BE49-F238E27FC236}">
                <a16:creationId xmlns:a16="http://schemas.microsoft.com/office/drawing/2014/main" id="{D3B7A9B8-20EE-4331-88D9-632A7678D0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54480" y="0"/>
            <a:ext cx="9083040" cy="68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085237-B90C-4859-A905-005DF47A3847}"/>
              </a:ext>
            </a:extLst>
          </p:cNvPr>
          <p:cNvSpPr/>
          <p:nvPr/>
        </p:nvSpPr>
        <p:spPr>
          <a:xfrm>
            <a:off x="219710" y="0"/>
            <a:ext cx="115531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Why do we need time zones?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need </a:t>
            </a:r>
            <a:r>
              <a:rPr lang="en-US" sz="32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time zones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each area of the Earth experiences </a:t>
            </a:r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noon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 </a:t>
            </a:r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Sun is directly overhead,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i.e. in the middle of the day.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noon was at the </a:t>
            </a:r>
            <a:r>
              <a:rPr lang="en-US" sz="32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same time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everywhere on Earth, some parts of the Earth would experience "noon" during the </a:t>
            </a:r>
            <a:r>
              <a:rPr lang="en-US" sz="32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middle of the night!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44C669-24B0-469F-84E3-23B767E8E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4189443"/>
            <a:ext cx="2707322" cy="24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2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Geography Lesson: Time Zones Explained | TWIG">
            <a:hlinkClick r:id="" action="ppaction://media"/>
            <a:extLst>
              <a:ext uri="{FF2B5EF4-FFF2-40B4-BE49-F238E27FC236}">
                <a16:creationId xmlns:a16="http://schemas.microsoft.com/office/drawing/2014/main" id="{F2D1D675-E560-4901-934A-FCC5B3D2A96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24F5D-ECA8-4182-B950-E164B488344B}"/>
              </a:ext>
            </a:extLst>
          </p:cNvPr>
          <p:cNvSpPr/>
          <p:nvPr/>
        </p:nvSpPr>
        <p:spPr>
          <a:xfrm>
            <a:off x="242888" y="0"/>
            <a:ext cx="11461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Local Noon in Australia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is very large. The Sun rises in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east,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means that the local noon on the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East Coast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much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earlier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local noon in </a:t>
            </a:r>
            <a:r>
              <a:rPr lang="en-US" sz="2800" b="1" i="0" dirty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Central Australia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on the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West Coast.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120B68-B373-48A4-A54D-D9BCFE2F1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85" y="2958465"/>
            <a:ext cx="76009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3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488033-9117-409F-88D3-77C09B63A303}"/>
              </a:ext>
            </a:extLst>
          </p:cNvPr>
          <p:cNvSpPr/>
          <p:nvPr/>
        </p:nvSpPr>
        <p:spPr>
          <a:xfrm>
            <a:off x="906144" y="330399"/>
            <a:ext cx="104552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has </a:t>
            </a:r>
            <a:r>
              <a:rPr lang="en-US" sz="24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three main time zones.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Australian Eastern Standard Time (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AEST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used in Queensland, New South Wales, Victoria, Tasmania and Australian Capital Territory.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Australian Central Standard Time (</a:t>
            </a:r>
            <a:r>
              <a:rPr lang="en-US" sz="24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ACST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used in South Australia and Northern Territory. Australian Western Standard Time (</a:t>
            </a:r>
            <a:r>
              <a:rPr lang="en-US" sz="24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AWST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used in Western Australia.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21FF84-9149-4537-8711-AE6AD8188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6" y="3429000"/>
            <a:ext cx="4263390" cy="359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65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6836DC-FF50-4A67-8236-F7F4CEEB0387}"/>
              </a:ext>
            </a:extLst>
          </p:cNvPr>
          <p:cNvSpPr/>
          <p:nvPr/>
        </p:nvSpPr>
        <p:spPr>
          <a:xfrm>
            <a:off x="196850" y="835363"/>
            <a:ext cx="114388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Coordinated Universal Time (UTC)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time standard by which the whole world regulates its time.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UTC keeps time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in sync with the Earth's rotation,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local noon occurs when the Sun is at its highest point. UTC is the time that occurs along the line of </a:t>
            </a:r>
            <a:r>
              <a:rPr lang="en-US" sz="2800" b="0" i="0" u="none" strike="noStrike" dirty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longitude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0°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which is called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Prime Meridian.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976841-B4F6-4A91-B8BD-D9DE63DF4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923348"/>
            <a:ext cx="47625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1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Widescreen</PresentationFormat>
  <Paragraphs>51</Paragraphs>
  <Slides>19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KaTeX_Main</vt:lpstr>
      <vt:lpstr>Office Theme</vt:lpstr>
      <vt:lpstr>Time Zones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Zones</dc:title>
  <dc:creator>Jean D'cruz</dc:creator>
  <cp:lastModifiedBy>Jean D'cruz</cp:lastModifiedBy>
  <cp:revision>1</cp:revision>
  <dcterms:created xsi:type="dcterms:W3CDTF">2020-06-08T12:06:23Z</dcterms:created>
  <dcterms:modified xsi:type="dcterms:W3CDTF">2020-06-08T12:14:19Z</dcterms:modified>
</cp:coreProperties>
</file>