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6D04-0714-4370-90F9-F6CDB9946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CF68E-4268-4923-913C-C42B6C6C2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DA0E-E6CF-4304-AC31-4518F210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6E3A-6EC9-4E95-ABD0-4C4331E6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C268-CD01-4C49-96FF-EB8A6E7F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47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42CC-48B6-4E42-9980-4DBA34B5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F157-8869-4AA1-9B47-F6362E806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0FBE-11B8-4E08-8FBC-CDD1751C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4ABB-28F9-4E95-AA1E-DF47063C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6DEB-B032-489B-B1B0-2CC68CEC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6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84355-1E3A-40B8-8DAD-D85D79707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F6DDE-FC02-429D-A828-3F3B601ED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8F29-CA8D-46AE-BF8B-0D651698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6031-FA4B-48EB-A57E-E0F588C1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DC94-1A99-48BF-BFFE-9085412D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03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B382-1291-4582-8794-9F72752C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13B1-A389-4BA5-811E-D7969307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54D1-EC53-4D0E-B68F-69D30709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02F9E-9C02-46E1-BC54-386771E9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3FC5-77FE-4EA2-98E7-BD357BD9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3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DDF4-4293-4229-BDB3-E73E549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7D72-1140-4B82-A30C-7E40334C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FDB2-C269-4A5F-A8D8-0B67F867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80FE-FA57-4C58-BC2B-B1CF411B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5107-9C9D-4132-92E2-6519195D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1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52AA-C8B6-4E50-A8F6-41F0BAA1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C3CC-D84D-4368-9D18-F87EC26A5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C148A-FD32-44A1-9163-9072385A9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A2404-0CC1-47EE-8B3D-3256C503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5187-8EA6-4369-AA24-DB135D9F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DBB8-CEEB-4BCB-8976-F9186916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CDA4-B356-44C0-948D-6C1937E6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5E3B-462A-438B-BD24-113C9058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6330-7455-4DC9-925E-21B88C06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49C9D-8F7D-437B-BE5F-3CAD7FBB8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DCD08-F9FB-493B-87B4-166F2B1B5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63723-61A3-4833-8E19-0E2E521F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641F3-37DA-4CB6-8E74-B6F69BBA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0093D-F4C5-4406-BEBC-E77703D2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5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FD75-AA78-4610-B0BA-27DC9096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BB6FE-46D0-427D-949E-3B3E562C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AB66B-8179-4934-882C-D127A90D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618FB-4F24-41A1-AF86-5B6898D3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7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25D46-BE4B-4D4E-A86A-7CB1F22B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9AF0-301C-4EE3-B641-1C5947B3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0614F-C965-40A9-A4D6-FD9EC2C5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7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155E-EE34-4DBD-8027-89BB4E23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84DD-C3C6-4BC4-8F39-0F836C8D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233B9-C123-4DA0-BEDC-8A40993B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37CE0-6FE5-41DB-8A3D-9ABCC16F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1C22B-C0CF-4949-82F0-6B28B984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3D8ED-DE1B-41BD-96AD-D1637CA6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2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F98F-D5C6-4D39-87B0-7628A83E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938B5-D78D-4677-AA82-1E9361303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4EE81-700A-423B-8F72-4D17A421E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BF5D-149F-4141-AFED-664B44AB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4914-89DD-473F-A37F-EA6E353C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A707-22A9-4612-85AD-C3BCC32F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93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672E1-A074-4F70-9F37-60749FBA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73B5-F93B-4394-A128-391030C1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2B0B-7527-492E-82E0-C608514CD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EEE7-ADAA-4420-8CED-32A27423FC03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3DDF-DEB3-45B9-83C2-E97416133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6E65-9501-4B07-8D54-91131002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670C-B341-4859-9818-B1D4E3E2D8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8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23B7-D859-429B-842B-6DEEB201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Air as a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7348-19CE-41D3-A451-B46675351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1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5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27FF4-1DDE-4C94-B05D-4218CA0B8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" y="332422"/>
            <a:ext cx="8990648" cy="3824191"/>
          </a:xfrm>
          <a:prstGeom prst="rect">
            <a:avLst/>
          </a:prstGeom>
        </p:spPr>
      </p:pic>
      <p:pic>
        <p:nvPicPr>
          <p:cNvPr id="3" name="1515032161.28759">
            <a:hlinkClick r:id="" action="ppaction://media"/>
            <a:extLst>
              <a:ext uri="{FF2B5EF4-FFF2-40B4-BE49-F238E27FC236}">
                <a16:creationId xmlns:a16="http://schemas.microsoft.com/office/drawing/2014/main" id="{76E4E33F-60F1-4043-A758-1641364311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58100" y="3360182"/>
            <a:ext cx="4220528" cy="31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C0B375-ACEC-4331-A113-FD23D035DCF5}"/>
              </a:ext>
            </a:extLst>
          </p:cNvPr>
          <p:cNvSpPr/>
          <p:nvPr/>
        </p:nvSpPr>
        <p:spPr>
          <a:xfrm>
            <a:off x="174624" y="384860"/>
            <a:ext cx="11849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might think that air is just a gas, but it's actually much more than that!</a:t>
            </a:r>
          </a:p>
        </p:txBody>
      </p:sp>
      <p:pic>
        <p:nvPicPr>
          <p:cNvPr id="3" name="1515022017.58108">
            <a:hlinkClick r:id="" action="ppaction://media"/>
            <a:extLst>
              <a:ext uri="{FF2B5EF4-FFF2-40B4-BE49-F238E27FC236}">
                <a16:creationId xmlns:a16="http://schemas.microsoft.com/office/drawing/2014/main" id="{9AA19311-A2CE-4BF3-9E6E-1BBCE6AC38F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1480" y="1338967"/>
            <a:ext cx="3749040" cy="28117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DADC2-3772-4F32-87EF-BC2CE4D99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44100"/>
              </p:ext>
            </p:extLst>
          </p:nvPr>
        </p:nvGraphicFramePr>
        <p:xfrm>
          <a:off x="480060" y="4150747"/>
          <a:ext cx="11292839" cy="2705100"/>
        </p:xfrm>
        <a:graphic>
          <a:graphicData uri="http://schemas.openxmlformats.org/drawingml/2006/table">
            <a:tbl>
              <a:tblPr/>
              <a:tblGrid>
                <a:gridCol w="4226560">
                  <a:extLst>
                    <a:ext uri="{9D8B030D-6E8A-4147-A177-3AD203B41FA5}">
                      <a16:colId xmlns:a16="http://schemas.microsoft.com/office/drawing/2014/main" val="37604941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8721181"/>
                    </a:ext>
                  </a:extLst>
                </a:gridCol>
                <a:gridCol w="6857999">
                  <a:extLst>
                    <a:ext uri="{9D8B030D-6E8A-4147-A177-3AD203B41FA5}">
                      <a16:colId xmlns:a16="http://schemas.microsoft.com/office/drawing/2014/main" val="105802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Air is a mixture of </a:t>
                      </a:r>
                      <a:r>
                        <a:rPr lang="en-US" sz="2800" b="1" u="sng">
                          <a:solidFill>
                            <a:srgbClr val="9BC1BC"/>
                          </a:solidFill>
                          <a:effectLst/>
                        </a:rPr>
                        <a:t>gases</a:t>
                      </a:r>
                      <a:r>
                        <a:rPr lang="en-US" sz="2800" b="1">
                          <a:solidFill>
                            <a:srgbClr val="9BC1BC"/>
                          </a:solidFill>
                          <a:effectLst/>
                        </a:rPr>
                        <a:t>...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and </a:t>
                      </a:r>
                      <a:r>
                        <a:rPr lang="en-AU" sz="2800" b="1" u="sng">
                          <a:solidFill>
                            <a:srgbClr val="36C9C6"/>
                          </a:solidFill>
                          <a:effectLst/>
                        </a:rPr>
                        <a:t>suspended particles.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337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 Oxygen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 Dust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1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• Carbon Dioxide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 Smoke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1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 Nitrogen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• Water Droplets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1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 Water Vapour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73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FC113-7AC2-438C-A37E-05A973ECFEEB}"/>
              </a:ext>
            </a:extLst>
          </p:cNvPr>
          <p:cNvSpPr/>
          <p:nvPr/>
        </p:nvSpPr>
        <p:spPr>
          <a:xfrm>
            <a:off x="982981" y="384225"/>
            <a:ext cx="10264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air are important to support life on Earth.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C790F6-92DB-44EF-B83D-5DA7F31C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79" y="907445"/>
            <a:ext cx="3800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D7DA56-7C21-4755-A071-FE027AAB8CEE}"/>
              </a:ext>
            </a:extLst>
          </p:cNvPr>
          <p:cNvSpPr/>
          <p:nvPr/>
        </p:nvSpPr>
        <p:spPr>
          <a:xfrm>
            <a:off x="5151120" y="1927304"/>
            <a:ext cx="66446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essential for most living things to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get out of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food.</a:t>
            </a:r>
            <a:endParaRPr lang="en-AU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105D6D-E092-479E-925E-0233305D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67553"/>
              </p:ext>
            </p:extLst>
          </p:nvPr>
        </p:nvGraphicFramePr>
        <p:xfrm>
          <a:off x="982980" y="4116715"/>
          <a:ext cx="6195060" cy="1760220"/>
        </p:xfrm>
        <a:graphic>
          <a:graphicData uri="http://schemas.openxmlformats.org/drawingml/2006/table">
            <a:tbl>
              <a:tblPr/>
              <a:tblGrid>
                <a:gridCol w="6195060">
                  <a:extLst>
                    <a:ext uri="{9D8B030D-6E8A-4147-A177-3AD203B41FA5}">
                      <a16:colId xmlns:a16="http://schemas.microsoft.com/office/drawing/2014/main" val="9616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dirty="0">
                          <a:solidFill>
                            <a:srgbClr val="188274"/>
                          </a:solidFill>
                          <a:effectLst/>
                        </a:rPr>
                        <a:t>Carbon dioxide</a:t>
                      </a:r>
                      <a:r>
                        <a:rPr lang="en-US" sz="3600" b="0" dirty="0">
                          <a:effectLst/>
                        </a:rPr>
                        <a:t> allows plants to make their own </a:t>
                      </a:r>
                      <a:r>
                        <a:rPr lang="en-US" sz="3600" b="0" dirty="0">
                          <a:solidFill>
                            <a:srgbClr val="188274"/>
                          </a:solidFill>
                          <a:effectLst/>
                        </a:rPr>
                        <a:t>food</a:t>
                      </a:r>
                      <a:r>
                        <a:rPr lang="en-US" sz="3600" b="0" dirty="0">
                          <a:effectLst/>
                        </a:rPr>
                        <a:t> via a process called photosynthesis.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812704"/>
                  </a:ext>
                </a:extLst>
              </a:tr>
            </a:tbl>
          </a:graphicData>
        </a:graphic>
      </p:graphicFrame>
      <p:pic>
        <p:nvPicPr>
          <p:cNvPr id="6" name="1512950229.90167">
            <a:hlinkClick r:id="" action="ppaction://media"/>
            <a:extLst>
              <a:ext uri="{FF2B5EF4-FFF2-40B4-BE49-F238E27FC236}">
                <a16:creationId xmlns:a16="http://schemas.microsoft.com/office/drawing/2014/main" id="{89A85F82-4EA4-4DFD-A1CF-6CDD605352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40037" y="3813252"/>
            <a:ext cx="3581401" cy="26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D80AAA-4DE8-4D54-81BE-FBBB36B19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98807"/>
              </p:ext>
            </p:extLst>
          </p:nvPr>
        </p:nvGraphicFramePr>
        <p:xfrm>
          <a:off x="647700" y="1063784"/>
          <a:ext cx="7307580" cy="1760220"/>
        </p:xfrm>
        <a:graphic>
          <a:graphicData uri="http://schemas.openxmlformats.org/drawingml/2006/table">
            <a:tbl>
              <a:tblPr/>
              <a:tblGrid>
                <a:gridCol w="7307580">
                  <a:extLst>
                    <a:ext uri="{9D8B030D-6E8A-4147-A177-3AD203B41FA5}">
                      <a16:colId xmlns:a16="http://schemas.microsoft.com/office/drawing/2014/main" val="60655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dirty="0">
                          <a:solidFill>
                            <a:srgbClr val="ED6A5A"/>
                          </a:solidFill>
                          <a:effectLst/>
                        </a:rPr>
                        <a:t>Nitrogen</a:t>
                      </a:r>
                      <a:r>
                        <a:rPr lang="en-US" sz="3600" b="0" dirty="0">
                          <a:effectLst/>
                        </a:rPr>
                        <a:t> provides plants with the nutrients they need to make </a:t>
                      </a:r>
                      <a:r>
                        <a:rPr lang="en-US" sz="3600" b="0" dirty="0">
                          <a:solidFill>
                            <a:srgbClr val="ED6A5A"/>
                          </a:solidFill>
                          <a:effectLst/>
                        </a:rPr>
                        <a:t>proteins.</a:t>
                      </a:r>
                      <a:endParaRPr lang="en-US" sz="3600" b="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3792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8A7D8CE2-8CAF-4934-BE6D-1C4E31C7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83" y="250825"/>
            <a:ext cx="38004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DEEE656-E8E6-4908-9463-AAF8854DD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59" y="2824004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5C779-9CCB-4221-9D75-B0EC8074EF5A}"/>
              </a:ext>
            </a:extLst>
          </p:cNvPr>
          <p:cNvSpPr/>
          <p:nvPr/>
        </p:nvSpPr>
        <p:spPr>
          <a:xfrm>
            <a:off x="5471160" y="363823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 </a:t>
            </a:r>
            <a:r>
              <a:rPr lang="en-US" sz="2800" b="1" i="0" dirty="0" err="1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vapour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part of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cycle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carries water to different parts of the planet.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6359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D576C3-F540-4AEE-BA98-DF6304DC6890}"/>
              </a:ext>
            </a:extLst>
          </p:cNvPr>
          <p:cNvSpPr/>
          <p:nvPr/>
        </p:nvSpPr>
        <p:spPr>
          <a:xfrm>
            <a:off x="1158240" y="320457"/>
            <a:ext cx="103860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one of Earth's resources.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 lot of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need to use the air to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there are over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7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billion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people on the planet, and all of these people need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survive!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 stops us from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running out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oxygen?</a:t>
            </a:r>
          </a:p>
        </p:txBody>
      </p:sp>
      <p:pic>
        <p:nvPicPr>
          <p:cNvPr id="3" name="1510626053.95859">
            <a:hlinkClick r:id="" action="ppaction://media"/>
            <a:extLst>
              <a:ext uri="{FF2B5EF4-FFF2-40B4-BE49-F238E27FC236}">
                <a16:creationId xmlns:a16="http://schemas.microsoft.com/office/drawing/2014/main" id="{8FF04DA5-A17F-4B79-9F93-3B9D4D505CE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89847" y="3351847"/>
            <a:ext cx="7012305" cy="35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82F39-C534-482E-8FE2-1C42DBD19B2C}"/>
              </a:ext>
            </a:extLst>
          </p:cNvPr>
          <p:cNvSpPr/>
          <p:nvPr/>
        </p:nvSpPr>
        <p:spPr>
          <a:xfrm>
            <a:off x="495300" y="363915"/>
            <a:ext cx="77114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US" sz="32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air, such as oxygen, carbon dioxide, and nitrogen, are constantly being </a:t>
            </a:r>
            <a:r>
              <a:rPr lang="en-US" sz="32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recycled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replaced.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32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air stays the </a:t>
            </a:r>
            <a:r>
              <a:rPr lang="en-US" sz="32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same,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 matter how many things are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air is a </a:t>
            </a:r>
            <a:r>
              <a:rPr lang="en-US" sz="32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renewable resource!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5026788.97962">
            <a:hlinkClick r:id="" action="ppaction://media"/>
            <a:extLst>
              <a:ext uri="{FF2B5EF4-FFF2-40B4-BE49-F238E27FC236}">
                <a16:creationId xmlns:a16="http://schemas.microsoft.com/office/drawing/2014/main" id="{EF4DD0B1-937A-4620-9F86-8C29F1814A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6740" y="1363980"/>
            <a:ext cx="3779520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60C2AB-6941-4AAA-96A2-B7E0545B6058}"/>
              </a:ext>
            </a:extLst>
          </p:cNvPr>
          <p:cNvSpPr/>
          <p:nvPr/>
        </p:nvSpPr>
        <p:spPr>
          <a:xfrm>
            <a:off x="327660" y="269855"/>
            <a:ext cx="11445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and animals use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energy from food, but this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replaced as plants carry out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photosynthesis.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383C56-C79C-467F-AD54-3D52B404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43" y="1730395"/>
            <a:ext cx="76104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2DC94-92C5-42F1-B987-94DEAE9830C9}"/>
              </a:ext>
            </a:extLst>
          </p:cNvPr>
          <p:cNvSpPr/>
          <p:nvPr/>
        </p:nvSpPr>
        <p:spPr>
          <a:xfrm>
            <a:off x="639762" y="263158"/>
            <a:ext cx="109124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carried out by green plants. It takes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of the air and turns it into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oxygen.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replaced when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breathe it 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keeps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air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AA4941-4DEC-442D-AF71-5E50E4BA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23" y="2843195"/>
            <a:ext cx="8910637" cy="401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89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Widescreen</PresentationFormat>
  <Paragraphs>35</Paragraphs>
  <Slides>10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Air as a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as a Resource</dc:title>
  <dc:creator>Jean D'cruz</dc:creator>
  <cp:lastModifiedBy>Jean D'cruz</cp:lastModifiedBy>
  <cp:revision>3</cp:revision>
  <dcterms:created xsi:type="dcterms:W3CDTF">2020-06-09T10:44:40Z</dcterms:created>
  <dcterms:modified xsi:type="dcterms:W3CDTF">2020-06-09T11:07:48Z</dcterms:modified>
</cp:coreProperties>
</file>