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40" d="100"/>
          <a:sy n="40" d="100"/>
        </p:scale>
        <p:origin x="48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22D1C-AF36-40CB-A4EA-EE4F6D6F5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79F21-23C9-4708-B42D-575F12DAB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2EF3-4CCC-4F1A-BA6C-19267E11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4FA1C-1F1A-4DCE-B53D-77A9A762B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FBD87-2C8D-4DD2-A10D-F1209DC74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34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83D49-E80A-42D5-B04A-4ADB8D7CC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40AF5-A4BC-49EF-8DCC-F62006AC7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AB42F-8292-468F-A317-601D60EF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61CE6-420E-482C-92C4-61836450E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18924-76C1-4B2A-9B61-5244408F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029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39D87-698B-4B47-8BF7-072B821B9C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01229-E24E-4839-BF87-0E0961BAB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1331-117C-4E6C-9BE9-FC85DA2A2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8163D9-57DD-470A-99C0-97FA8F065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7810-8191-4207-9895-7DC88E5E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1813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C45-FE85-46A3-A122-F975179F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378E7-7763-49A3-B706-EE219536D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21DF6-7EBD-4821-A9E8-C1EBCE68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A4102-428F-4760-93FF-B44609ED6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E02E3-64C9-43DD-AA3A-D458A3E30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4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1F76-86E1-4DF5-9747-B1108842D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BC5C0-EC1D-4F92-8F7E-FC44B6CB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C8E3C-EC27-4E73-8BD0-24A8FF4ED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9F90-820F-4CA3-9CC2-DB0229BF6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E440B-E4F2-4F1A-AE44-4AD144A11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767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70EA-7D47-4D1F-821C-3A7C13BD3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290CC-BF48-4915-980E-FCD5DAC038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8D195-E9ED-4C99-938E-66C17A99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A07487-1775-470B-8DBF-385D87CF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157D9-240B-4177-960F-A73F50891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6230E-4180-4945-A8A3-90E7D776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76746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79BB6-13C0-42BE-A3DF-8E3ACBCBE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12FC4E-F9C4-4D27-BA4A-EDE97DA73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CCF50D-D538-4E1F-ADF4-8E77A8B18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386C5-4D6E-4116-9E05-7DABC6AA2B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FDFE1-7036-4F91-B193-5618BC337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B808D-B927-4DAA-8221-43A0B962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E9BF6-6C91-41FA-9778-02456CE4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9E3BA-A264-488F-B710-690C758F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163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2E0A-CD8F-4A11-A58B-44C2D347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B91F9E-8EDB-4F1D-A046-4B44BBDE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09909-461B-460F-91D8-646298C8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76B74-9837-437D-95BA-469D50AC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0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0F5418-3097-471C-9DAD-4283C387C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42B19-94DE-4CDB-BCAF-C1CB600E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D3E78-184B-4309-91C3-30302CC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599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5D29-E9AB-4D8D-B106-5EB770B0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77AD3-CD57-4BF4-9731-EE33B818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5893A-FFEA-479B-8A36-64CA0E760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D2016-BAF4-4946-AA95-4599BD89A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75FBA-5BF1-41E0-8B96-B3BE6721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6D16A-2CBC-4235-B09F-B86B5BE4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682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113C1-2F46-4D53-B0A0-D548FA517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5D1E2-6CF9-4DB8-BA8E-41F75440D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7B97B-981A-46D9-A03A-A6C1EB366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EFBB3-5C09-45D6-B5BE-43E359A1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1A2787-4581-4E60-8E9A-8644618B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07809-3A9C-4A5C-B37E-6710C724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594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96F6E1-92CD-4625-B6BC-B2641931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0716-5371-42F0-845E-63DD8893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2AC6-E435-4BEB-A489-D930164CC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731FD-E3AF-4BDD-8EA4-D0BB2EFEDFF1}" type="datetimeFigureOut">
              <a:rPr lang="en-AU" smtClean="0"/>
              <a:t>9/06/2020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63B1-EF4A-43AD-8D44-C889CBCDAA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D2C07-244E-4F05-AB25-EE23BE349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1CCFBB-7518-4CA0-9CF0-DC374457AF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199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SCg81A6kwg0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85EAD-3423-4AFE-BAF4-7D1D9897A5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Fossil Fuels as a Resource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E422D-E0E5-4141-959C-445594D924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6923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0891B7-FC28-400A-84E6-29738E1F5101}"/>
              </a:ext>
            </a:extLst>
          </p:cNvPr>
          <p:cNvSpPr/>
          <p:nvPr/>
        </p:nvSpPr>
        <p:spPr>
          <a:xfrm>
            <a:off x="-1" y="320115"/>
            <a:ext cx="1195938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most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important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fossil fuel in the world is coal.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 </a:t>
            </a:r>
            <a:r>
              <a:rPr lang="en-US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burned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power stations to produce the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powers your home, computer and cellphone.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AFC17E0-A967-4C46-81E1-52C5CE549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6684" y="2255229"/>
            <a:ext cx="7098632" cy="24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C12DE6A-6D32-42D8-9EC3-F79DFAA727A7}"/>
              </a:ext>
            </a:extLst>
          </p:cNvPr>
          <p:cNvSpPr/>
          <p:nvPr/>
        </p:nvSpPr>
        <p:spPr>
          <a:xfrm>
            <a:off x="680703" y="5042118"/>
            <a:ext cx="1065304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 mined in Australia provides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69%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of its electricity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it's a very important resource!</a:t>
            </a:r>
          </a:p>
        </p:txBody>
      </p:sp>
    </p:spTree>
    <p:extLst>
      <p:ext uri="{BB962C8B-B14F-4D97-AF65-F5344CB8AC3E}">
        <p14:creationId xmlns:p14="http://schemas.microsoft.com/office/powerpoint/2010/main" val="1555966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2F740E-FAC8-4CB6-8FBE-823E7E3ABA81}"/>
              </a:ext>
            </a:extLst>
          </p:cNvPr>
          <p:cNvSpPr/>
          <p:nvPr/>
        </p:nvSpPr>
        <p:spPr>
          <a:xfrm>
            <a:off x="777458" y="475001"/>
            <a:ext cx="1115786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Coal is different to oil and natural gas.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While oil and gas form in the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ocean,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coal is formed in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swamps.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is made from the remains of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dead plants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are buried and squashed in a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swampy environment.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62EE2D3-D7D7-427F-A1C6-C0373C1C6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842" y="3152657"/>
            <a:ext cx="5454316" cy="356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89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111E1F4-C29E-41A7-BA75-73CD2C77E8AF}"/>
              </a:ext>
            </a:extLst>
          </p:cNvPr>
          <p:cNvSpPr/>
          <p:nvPr/>
        </p:nvSpPr>
        <p:spPr>
          <a:xfrm>
            <a:off x="272381" y="402811"/>
            <a:ext cx="1135012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Water usually contains oxygen, but in a swamp the oxygen can run out.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that happens, trees growing in the swamp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die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2B5A5F"/>
                </a:solidFill>
                <a:effectLst/>
                <a:latin typeface="Arial" panose="020B0604020202020204" pitchFamily="34" charset="0"/>
              </a:rPr>
              <a:t>fall into the water.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Those trees are covered by mud and </a:t>
            </a:r>
            <a:r>
              <a:rPr lang="en-US" sz="2800" b="1" i="0" dirty="0">
                <a:solidFill>
                  <a:srgbClr val="C7CCC1"/>
                </a:solidFill>
                <a:effectLst/>
                <a:latin typeface="Arial" panose="020B0604020202020204" pitchFamily="34" charset="0"/>
              </a:rPr>
              <a:t>buried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Then, more trees die 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pile on top, then more mud,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so 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6F3D42-B5E0-49D3-82CE-559A69CDA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103050"/>
              </p:ext>
            </p:extLst>
          </p:nvPr>
        </p:nvGraphicFramePr>
        <p:xfrm>
          <a:off x="557462" y="3428618"/>
          <a:ext cx="6059905" cy="967740"/>
        </p:xfrm>
        <a:graphic>
          <a:graphicData uri="http://schemas.openxmlformats.org/drawingml/2006/table">
            <a:tbl>
              <a:tblPr/>
              <a:tblGrid>
                <a:gridCol w="6059905">
                  <a:extLst>
                    <a:ext uri="{9D8B030D-6E8A-4147-A177-3AD203B41FA5}">
                      <a16:colId xmlns:a16="http://schemas.microsoft.com/office/drawing/2014/main" val="152206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This series of events results in </a:t>
                      </a:r>
                      <a:r>
                        <a:rPr lang="en-US" sz="2800" b="1" dirty="0">
                          <a:solidFill>
                            <a:srgbClr val="9BC1BC"/>
                          </a:solidFill>
                          <a:effectLst/>
                        </a:rPr>
                        <a:t>repeating layers</a:t>
                      </a:r>
                      <a:r>
                        <a:rPr lang="en-US" sz="2800" dirty="0">
                          <a:effectLst/>
                        </a:rPr>
                        <a:t> of mud and plant matter: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583349"/>
                  </a:ext>
                </a:extLst>
              </a:tr>
            </a:tbl>
          </a:graphicData>
        </a:graphic>
      </p:graphicFrame>
      <p:pic>
        <p:nvPicPr>
          <p:cNvPr id="9218" name="Picture 2">
            <a:extLst>
              <a:ext uri="{FF2B5EF4-FFF2-40B4-BE49-F238E27FC236}">
                <a16:creationId xmlns:a16="http://schemas.microsoft.com/office/drawing/2014/main" id="{85B1BCB3-DB31-42A4-87B6-9D74972CC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030" y="3428618"/>
            <a:ext cx="38004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103AE1-8AAA-41BF-B201-934A95817025}"/>
              </a:ext>
            </a:extLst>
          </p:cNvPr>
          <p:cNvSpPr/>
          <p:nvPr/>
        </p:nvSpPr>
        <p:spPr>
          <a:xfrm>
            <a:off x="521366" y="4952618"/>
            <a:ext cx="6096001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cycle repeats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until the first layer of tree material is deep enough to be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compacted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form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peat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5472602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58175C-E1DE-477F-B13B-8576E76C2E4A}"/>
              </a:ext>
            </a:extLst>
          </p:cNvPr>
          <p:cNvSpPr/>
          <p:nvPr/>
        </p:nvSpPr>
        <p:spPr>
          <a:xfrm>
            <a:off x="680870" y="366623"/>
            <a:ext cx="107010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Over time, more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mud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plant matter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pile on top of the peat. They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squash it down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squeeze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all the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 out of it.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there is enough pressure, all the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removed and the peat turns into solid coal.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peat can be squashed into just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metre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coal - that's how much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in the peat!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30346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5B27082E-8CF6-4DED-873E-7817D42C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95" y="219068"/>
            <a:ext cx="10218069" cy="641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139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8760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1F86A67-01C2-47BE-93EF-B8EFD091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552" y="461962"/>
            <a:ext cx="7829301" cy="332222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A21F9E1-6E1F-41EF-B5CD-742246CFC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927" y="1353415"/>
            <a:ext cx="2168442" cy="479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32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Non-Renewable Energy Resources | GCSE Physics | Doodle Science">
            <a:hlinkClick r:id="" action="ppaction://media"/>
            <a:extLst>
              <a:ext uri="{FF2B5EF4-FFF2-40B4-BE49-F238E27FC236}">
                <a16:creationId xmlns:a16="http://schemas.microsoft.com/office/drawing/2014/main" id="{F758D85C-308D-4D56-82D7-786DFCEE21F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57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712BE79-7B83-4298-8B04-F4E76555B65F}"/>
              </a:ext>
            </a:extLst>
          </p:cNvPr>
          <p:cNvSpPr/>
          <p:nvPr/>
        </p:nvSpPr>
        <p:spPr>
          <a:xfrm>
            <a:off x="778042" y="1720840"/>
            <a:ext cx="10363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 fuels are made from the remains of dead </a:t>
            </a:r>
            <a:r>
              <a:rPr lang="en-US" sz="36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plants and animals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We use them to get </a:t>
            </a:r>
            <a:r>
              <a:rPr lang="en-US" sz="36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produce the electricity that powers our lives!</a:t>
            </a:r>
          </a:p>
        </p:txBody>
      </p:sp>
    </p:spTree>
    <p:extLst>
      <p:ext uri="{BB962C8B-B14F-4D97-AF65-F5344CB8AC3E}">
        <p14:creationId xmlns:p14="http://schemas.microsoft.com/office/powerpoint/2010/main" val="68651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05115E-1318-48F1-8B4E-0A7949DB4A79}"/>
              </a:ext>
            </a:extLst>
          </p:cNvPr>
          <p:cNvSpPr/>
          <p:nvPr/>
        </p:nvSpPr>
        <p:spPr>
          <a:xfrm>
            <a:off x="440908" y="451857"/>
            <a:ext cx="1144629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 fossil fuels, unfortunately some living things have to die.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When animals and plants die in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they are gradually covered by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silt and mud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over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millions and millions of years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 Over time their remains are buried and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decay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3B226D6-283A-4339-86E1-D8AFF8C90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8341" y="2872539"/>
            <a:ext cx="7591425" cy="217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C5A242C-3D17-4F45-BA82-962FB9E0343B}"/>
              </a:ext>
            </a:extLst>
          </p:cNvPr>
          <p:cNvSpPr/>
          <p:nvPr/>
        </p:nvSpPr>
        <p:spPr>
          <a:xfrm>
            <a:off x="440908" y="5218152"/>
            <a:ext cx="1175109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They are broken down to make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chains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the most basic ingredients of living things. They look a bit like metal chains, but are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reeeeeeeally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tiny!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79319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8B04E6-C8AB-4D8B-BFD0-94109720CB0A}"/>
              </a:ext>
            </a:extLst>
          </p:cNvPr>
          <p:cNvSpPr/>
          <p:nvPr/>
        </p:nvSpPr>
        <p:spPr>
          <a:xfrm>
            <a:off x="343568" y="349390"/>
            <a:ext cx="1154363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As more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silt and sand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pile on top, the animals and plants are compacted to make rocks.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Pressure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squeeze out any </a:t>
            </a:r>
            <a:r>
              <a:rPr lang="en-US" sz="2800" b="1" i="0" dirty="0">
                <a:solidFill>
                  <a:srgbClr val="36C9C6"/>
                </a:solidFill>
                <a:effectLst/>
                <a:latin typeface="Arial" panose="020B0604020202020204" pitchFamily="34" charset="0"/>
              </a:rPr>
              <a:t>water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so that only carbon chains are left behind in the rocks.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518EB76-4FD3-4D4A-8851-20288EC50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08" y="3441032"/>
            <a:ext cx="76009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0869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147588-EDC4-48BF-9F5C-09EFBD77E3C6}"/>
              </a:ext>
            </a:extLst>
          </p:cNvPr>
          <p:cNvSpPr/>
          <p:nvPr/>
        </p:nvSpPr>
        <p:spPr>
          <a:xfrm>
            <a:off x="271963" y="439218"/>
            <a:ext cx="116874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To make oil and natural gas, the carbon chains must be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concentrated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underground.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happens when they are trapped under a layer of </a:t>
            </a:r>
            <a:r>
              <a:rPr lang="en-US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non-porous rock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stops them rising back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 Earth's surface.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sz="2800" b="1" i="0" dirty="0">
                <a:solidFill>
                  <a:srgbClr val="7C7C7C"/>
                </a:solidFill>
                <a:effectLst/>
                <a:latin typeface="Arial" panose="020B0604020202020204" pitchFamily="34" charset="0"/>
              </a:rPr>
              <a:t>Non-porous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means that there 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 holes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rock for oil to flow through!)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13F417-5BD5-43CF-8CD6-2692D6019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483" y="3980382"/>
            <a:ext cx="477202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00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69AA0E-CBA8-45C8-BD1B-7B617F410F82}"/>
              </a:ext>
            </a:extLst>
          </p:cNvPr>
          <p:cNvSpPr/>
          <p:nvPr/>
        </p:nvSpPr>
        <p:spPr>
          <a:xfrm>
            <a:off x="-1" y="337085"/>
            <a:ext cx="940869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a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non-renewable energy source.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Throughout this lesson you will learn about the </a:t>
            </a:r>
            <a:r>
              <a:rPr lang="en-US" sz="2800" b="1" i="0" dirty="0">
                <a:solidFill>
                  <a:srgbClr val="C7CCC1"/>
                </a:solidFill>
                <a:effectLst/>
                <a:latin typeface="Arial" panose="020B0604020202020204" pitchFamily="34" charset="0"/>
              </a:rPr>
              <a:t>formation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fossil fuels and why they are considered a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non-renewable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energy source.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fossil fuels are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oil, coal, gas and their products (petrol and diesel).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D96EB19-77D3-4B6D-8B4A-9E9DB4775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562475"/>
            <a:ext cx="657225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3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5E7E48A-9DF3-4B72-8060-5C0349EDB23F}"/>
              </a:ext>
            </a:extLst>
          </p:cNvPr>
          <p:cNvSpPr/>
          <p:nvPr/>
        </p:nvSpPr>
        <p:spPr>
          <a:xfrm>
            <a:off x="661486" y="0"/>
            <a:ext cx="1086902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used by people to create useful forms of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energy.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Fossil fuels are converted to useful forms of energy such as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electricity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by being burnt.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releases large amounts of </a:t>
            </a:r>
            <a:r>
              <a:rPr lang="en-US" sz="2800" b="1" i="0" dirty="0">
                <a:solidFill>
                  <a:srgbClr val="FFCE45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also large amounts of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carbon dioxide,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is a </a:t>
            </a:r>
            <a:r>
              <a:rPr lang="en-US" sz="2800" b="1" i="0" dirty="0">
                <a:solidFill>
                  <a:srgbClr val="9BC1BC"/>
                </a:solidFill>
                <a:effectLst/>
                <a:latin typeface="Arial" panose="020B0604020202020204" pitchFamily="34" charset="0"/>
              </a:rPr>
              <a:t>greenhouse gas.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increase in carbon dioxide is thought to contribute to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climate change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ED6A5A"/>
                </a:solidFill>
                <a:effectLst/>
                <a:latin typeface="Arial" panose="020B0604020202020204" pitchFamily="34" charset="0"/>
              </a:rPr>
              <a:t>global warming.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AABA540-6E52-4E03-BBEF-4FB9BAF2F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621" y="3764210"/>
            <a:ext cx="2530892" cy="3093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5031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</Words>
  <Application>Microsoft Office PowerPoint</Application>
  <PresentationFormat>Widescreen</PresentationFormat>
  <Paragraphs>48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KaTeX_Main</vt:lpstr>
      <vt:lpstr>Office Theme</vt:lpstr>
      <vt:lpstr>Fossil Fuels as a Resource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Fossil Fuels as a Resource</dc:title>
  <dc:creator>Jean D'cruz</dc:creator>
  <cp:lastModifiedBy>Jean D'cruz</cp:lastModifiedBy>
  <cp:revision>1</cp:revision>
  <dcterms:created xsi:type="dcterms:W3CDTF">2020-06-09T10:04:34Z</dcterms:created>
  <dcterms:modified xsi:type="dcterms:W3CDTF">2020-06-09T10:11:08Z</dcterms:modified>
</cp:coreProperties>
</file>