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D0A5-969A-4DC0-915C-8D2D49385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4FD3E-731C-470F-893B-81AF0C5EE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BA5B-6CF8-4DF6-93A1-0C10501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BEA6-2D9E-4827-B12B-57F8E771CF0F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1A66-C748-49CB-8BCA-E3146BB0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0EA7-5709-4EA1-8F16-7C1FBE2A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B1-8142-4992-9DDC-FD3298C8D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57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343E-BA6E-49E9-AF6F-8B64D111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4EE1A-FC29-41B3-9FD6-84382B605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E1C8-9C18-43B3-9ACE-8B6EAEBA6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BEA6-2D9E-4827-B12B-57F8E771CF0F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CFD4-978D-404C-B4B1-D7942E5B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8C184-381D-46E8-A600-95E5F61B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B1-8142-4992-9DDC-FD3298C8D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39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C86D6-6F75-4948-8083-455C90166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2BE57-32AF-41E4-B72B-5E1444275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D11A-15A3-4E17-BC1A-6E248C6C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BEA6-2D9E-4827-B12B-57F8E771CF0F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E8D17-2EBE-4B5C-AE59-204FEB58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6CF2E-59FF-419C-BEAE-43DF677C1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B1-8142-4992-9DDC-FD3298C8D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75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B0B7-E106-439C-A7D6-58E72522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C4BB-F0E3-40CC-9F05-7A24656A0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F7F9-8D3C-4F75-B0ED-8670A556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BEA6-2D9E-4827-B12B-57F8E771CF0F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DFBB3-5A19-4E0C-91D5-1A97B3CA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D57C1-24DA-41D5-AAEB-8B811BF2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B1-8142-4992-9DDC-FD3298C8D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252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958E-2BCD-437F-81C4-0DF67B422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D9843-BB37-4D32-8AFA-A60F4CA8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9D5EF-125B-4ADE-974F-B5FFBD04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BEA6-2D9E-4827-B12B-57F8E771CF0F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9C5AF-DA04-48F3-8CC1-2C089382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A85E-1FF7-4ACA-8A36-303F6DC8D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B1-8142-4992-9DDC-FD3298C8D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241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B72A-2836-4FE8-A3B1-BD06E6E3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C63A-CA3C-45BA-9A7C-F49635E0E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10D9F-BEB7-4830-B9E1-74EE49590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4CDD4-504A-416F-A830-32CEA1D2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BEA6-2D9E-4827-B12B-57F8E771CF0F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88999-FB59-48BB-900B-C2F1C24D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897F9-265F-42AD-9D5D-D352077D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B1-8142-4992-9DDC-FD3298C8D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844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05E3-BC05-4DD0-87CD-39DA1C88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D7EC6-6C97-4118-954C-4E1D80CC3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42957-080D-444F-B38D-67D3A4AD0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97381-7963-4868-B4F5-A0D467956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F14F2-6059-4763-8625-43537711B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27AE1-13B7-4561-8548-3F8A8570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BEA6-2D9E-4827-B12B-57F8E771CF0F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70B81-3ED2-4398-978F-C5D641FD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E143B6-C600-459A-9D22-85C70DC3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B1-8142-4992-9DDC-FD3298C8D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04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F678-F0C2-4F12-A423-ED41AE4D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D8B2B-4041-49F7-B178-54CAD090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BEA6-2D9E-4827-B12B-57F8E771CF0F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05A74-2CEF-425D-82C1-40568FEC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59F7A-CAA9-4235-807D-6FF291A5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B1-8142-4992-9DDC-FD3298C8D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14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CF079-029B-485C-A4A1-BD7BA029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BEA6-2D9E-4827-B12B-57F8E771CF0F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C437D-70EB-45E2-B30B-8D00D445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B3B5A-2139-4D76-85D1-02986A25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B1-8142-4992-9DDC-FD3298C8D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95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2162-0EE4-4C70-A7CC-AD08D6C4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476E0-5EB9-482F-B859-CFCF0436A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B15B4-4A04-478F-B50D-CAED5808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A8B11-415B-43EA-98BE-BCABB2DD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BEA6-2D9E-4827-B12B-57F8E771CF0F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3EEEA-AC35-4A1D-B998-1B5F64CF6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F7B96-8515-4A15-9C5C-9E5786CE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B1-8142-4992-9DDC-FD3298C8D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9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6465-8BDD-49A2-AD41-0C8234CE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A30D9-3E10-43CD-BA36-5D5512873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9DF9-6AF9-46B2-8735-6BFB688AD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0B601-894E-476A-A708-EF81B45E3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BEA6-2D9E-4827-B12B-57F8E771CF0F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4C7B4-B100-48E1-AFFD-E8E74BDE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FCFD3-50BE-408B-92EF-1AA54EF6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94BB1-8142-4992-9DDC-FD3298C8D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52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185F2-24DA-4F28-933E-BE332D2B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C6402-E3EE-4090-B427-7B9846D47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A05B3-E78C-4F2E-8081-A60B1C0F1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BEA6-2D9E-4827-B12B-57F8E771CF0F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FF1E3-E634-4823-8C8C-C739D312C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7185D-53A3-49E6-BB89-665855C37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94BB1-8142-4992-9DDC-FD3298C8D5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254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A803-8F33-4091-90A7-D304DCA5F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Geothermal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2DB8F-CB45-48E2-AF35-103FAC4C7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483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19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54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9A73EE-34C3-4031-A48F-40353576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" y="529590"/>
            <a:ext cx="10232923" cy="34480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841344E-2310-40C4-805B-ECD05FA62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580" y="3546787"/>
            <a:ext cx="4960620" cy="3311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29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E19A0C-267E-45D6-BAA1-B4D565EFEAF2}"/>
              </a:ext>
            </a:extLst>
          </p:cNvPr>
          <p:cNvSpPr/>
          <p:nvPr/>
        </p:nvSpPr>
        <p:spPr>
          <a:xfrm>
            <a:off x="0" y="388620"/>
            <a:ext cx="117271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Geothermal energy comes from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heated deep underground.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 very important resource in places like </a:t>
            </a:r>
            <a:r>
              <a:rPr lang="en-US" sz="2800" b="0" i="0" u="sng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Iceland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0" i="0" u="sng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Japan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where there is volcanic activity.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22641D-3CC2-47FC-AFA1-F30ACCE0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345" y="3239291"/>
            <a:ext cx="5147310" cy="34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11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A5E89C-46CA-41D5-A750-1412A9627289}"/>
              </a:ext>
            </a:extLst>
          </p:cNvPr>
          <p:cNvSpPr/>
          <p:nvPr/>
        </p:nvSpPr>
        <p:spPr>
          <a:xfrm>
            <a:off x="540702" y="514688"/>
            <a:ext cx="999775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whole Earth used to be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extremely hot.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billions of years, the Earth has gradually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cooled down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outside in.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 outside of the Earth is fairly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cool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the inside is really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hot.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very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centre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of the Earth is around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7000°C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0045EA-E50F-47BA-9537-C5DD8B5F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370" y="3623231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72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F41297-DFE4-42DA-A82E-F5113BB4082B}"/>
              </a:ext>
            </a:extLst>
          </p:cNvPr>
          <p:cNvSpPr/>
          <p:nvPr/>
        </p:nvSpPr>
        <p:spPr>
          <a:xfrm>
            <a:off x="0" y="399048"/>
            <a:ext cx="7464425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volcanic areas, </a:t>
            </a:r>
            <a:r>
              <a:rPr lang="en-US" sz="32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hot, molten rock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forces its way up to the Earth's surface.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Molten rock is known as </a:t>
            </a:r>
            <a:r>
              <a:rPr lang="en-US" sz="3200" b="1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magma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it's underground, and </a:t>
            </a:r>
            <a:r>
              <a:rPr lang="en-US" sz="3200" b="1" i="0" dirty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lava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it breaks the surface.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material brings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inside the Earth with it. Rocks in the area around the molten rock get very hot!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D26D662-7D88-4372-87D6-ADCB3F58B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400" y="1691640"/>
            <a:ext cx="4539600" cy="302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43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89FB9F-FB2A-4DB7-A892-E80434967BB5}"/>
              </a:ext>
            </a:extLst>
          </p:cNvPr>
          <p:cNvSpPr/>
          <p:nvPr/>
        </p:nvSpPr>
        <p:spPr>
          <a:xfrm>
            <a:off x="288924" y="123389"/>
            <a:ext cx="115982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Geothermal power stations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 by using these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hot rocks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heat water into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steam.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steam is used to spin </a:t>
            </a:r>
            <a:r>
              <a:rPr lang="en-US" sz="2800" b="1" i="0" dirty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turbines,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producing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electricity.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Heated water from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natural geysers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 also be used in geothermal power stations. It is also used in hot pools like this one: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18D62E0-1CCF-4DDC-8936-A7AAEBD0D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180" y="3425664"/>
            <a:ext cx="4975860" cy="3308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9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9B729A-7415-41AA-A56F-3C986A5F4019}"/>
              </a:ext>
            </a:extLst>
          </p:cNvPr>
          <p:cNvSpPr/>
          <p:nvPr/>
        </p:nvSpPr>
        <p:spPr>
          <a:xfrm>
            <a:off x="422910" y="397709"/>
            <a:ext cx="113461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heated water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used in a number of ways. It can be used </a:t>
            </a:r>
            <a:r>
              <a:rPr lang="en-US" sz="2800" b="1" i="0" u="sng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directly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u="sng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indirectly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generate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electricity.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some areas around the world (like Iceland, Japan and New Zealand) the heat lies fairly close to the surface and </a:t>
            </a:r>
            <a:r>
              <a:rPr lang="en-US" sz="2800" b="1" i="0" dirty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heated water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come through the surface.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heat can be used to generate electricity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directly.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0BD3F6-9092-4533-AA54-6AAF08C1C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876" y="3937138"/>
            <a:ext cx="3294123" cy="324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0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533393-07EF-4A01-94A1-3164B491B16B}"/>
              </a:ext>
            </a:extLst>
          </p:cNvPr>
          <p:cNvSpPr/>
          <p:nvPr/>
        </p:nvSpPr>
        <p:spPr>
          <a:xfrm>
            <a:off x="563880" y="650508"/>
            <a:ext cx="11300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Indirectly, </a:t>
            </a:r>
            <a:r>
              <a:rPr lang="en-US" sz="2400" b="1" i="0" dirty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geothermal energy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used by pumping water underground through drilled channels to circulate it through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hot rock.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water is heated up by the rock and is used to generate </a:t>
            </a:r>
            <a:r>
              <a:rPr lang="en-US" sz="24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it returns to the surface. This takes place at a </a:t>
            </a:r>
            <a:r>
              <a:rPr lang="en-US" sz="2400" b="1" i="0" dirty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geothermal power station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 one below.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F3014CE-690C-468F-8497-FC066B1E0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300" y="2958832"/>
            <a:ext cx="5867400" cy="391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649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AA5774-0F3D-4034-AB6D-38C861252313}"/>
              </a:ext>
            </a:extLst>
          </p:cNvPr>
          <p:cNvSpPr/>
          <p:nvPr/>
        </p:nvSpPr>
        <p:spPr>
          <a:xfrm>
            <a:off x="677862" y="424201"/>
            <a:ext cx="109807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 very </a:t>
            </a:r>
            <a:r>
              <a:rPr lang="en-US" sz="2800" b="1" i="0" dirty="0">
                <a:solidFill>
                  <a:srgbClr val="188274"/>
                </a:solidFill>
                <a:effectLst/>
                <a:latin typeface="Arial" panose="020B0604020202020204" pitchFamily="34" charset="0"/>
              </a:rPr>
              <a:t>sustainable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way to generate electricity as it uses natural resources.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it is only limited to specific areas around the world.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geothermal springs in Rotorua, New Zealand.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1E5C66A-920B-4C4F-991E-44AF97155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280" y="3432036"/>
            <a:ext cx="5425440" cy="30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88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26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Geothermal 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Geothermal Energy</dc:title>
  <dc:creator>Jean D'cruz</dc:creator>
  <cp:lastModifiedBy>Jean D'cruz</cp:lastModifiedBy>
  <cp:revision>1</cp:revision>
  <dcterms:created xsi:type="dcterms:W3CDTF">2020-06-09T11:42:38Z</dcterms:created>
  <dcterms:modified xsi:type="dcterms:W3CDTF">2020-06-09T11:45:54Z</dcterms:modified>
</cp:coreProperties>
</file>