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0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8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1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2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35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00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9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1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6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21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F6AB-00E7-4799-B94A-E0C85E188F8E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D6D9-1113-450A-8175-734EA0CB4E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8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Earth’s Resources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70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67" y="341509"/>
            <a:ext cx="115654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some animals, such as the Tasmanian Tiger, have gone </a:t>
            </a:r>
            <a:r>
              <a:rPr lang="en-AU" sz="2800" b="1" i="0" dirty="0" smtClean="0">
                <a:solidFill>
                  <a:srgbClr val="228877"/>
                </a:solidFill>
                <a:effectLst/>
                <a:latin typeface="Arial" panose="020B0604020202020204" pitchFamily="34" charset="0"/>
              </a:rPr>
              <a:t>extinct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though they were a </a:t>
            </a:r>
            <a:r>
              <a:rPr lang="en-AU" sz="2800" b="1" i="0" dirty="0" smtClean="0">
                <a:solidFill>
                  <a:srgbClr val="228877"/>
                </a:solidFill>
                <a:effectLst/>
                <a:latin typeface="Arial" panose="020B0604020202020204" pitchFamily="34" charset="0"/>
              </a:rPr>
              <a:t>renewable resource.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were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killed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faster than they could have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babies.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6678328.562541g/1446678328598-14494357848287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268133"/>
            <a:ext cx="5848231" cy="33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8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2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03" y="148696"/>
            <a:ext cx="10355263" cy="4432291"/>
          </a:xfrm>
          <a:prstGeom prst="rect">
            <a:avLst/>
          </a:prstGeom>
        </p:spPr>
      </p:pic>
      <p:pic>
        <p:nvPicPr>
          <p:cNvPr id="4" name="1513206627.521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48967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074" y="652374"/>
            <a:ext cx="11617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see some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resources!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Rocks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supply us with important things like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13138621.822641g/1513138640705-178901206717235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08" y="3140604"/>
            <a:ext cx="6705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734" y="420844"/>
            <a:ext cx="11006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228877"/>
                </a:solidFill>
                <a:effectLst/>
                <a:latin typeface="Arial" panose="020B0604020202020204" pitchFamily="34" charset="0"/>
              </a:rPr>
              <a:t>Soil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allows us to grow plants and food for farm animals.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13140037.091171g/1513140043370-178901206717235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806170"/>
            <a:ext cx="67056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0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205" y="946835"/>
            <a:ext cx="11176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plants and animals can be eaten as food.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81673225.10891g/1481673238523-370787962972043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927835"/>
            <a:ext cx="5381625" cy="593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9908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228877"/>
                </a:solidFill>
                <a:effectLst/>
                <a:latin typeface="Arial" panose="020B0604020202020204" pitchFamily="34" charset="0"/>
              </a:rPr>
              <a:t>Renewable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resources are resources which are replaced within the average human lifespan.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Renewable resources can be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replaced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reasonably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short time.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we should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run out of them as long as they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properly managed.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9375916.75641g/1499375929704-369672580050118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09" y="3369733"/>
            <a:ext cx="5245512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7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70380"/>
            <a:ext cx="1132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Non-renewable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resources take a long time to be replaced.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they can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 out.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non-renewable resources are rocks, soil, and fossil fuels.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0608326.973151g/1500608316949-422195355809528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842" y="3342481"/>
            <a:ext cx="4687358" cy="35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9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-7520"/>
            <a:ext cx="117517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non-renewable energy source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Some fossil fuels are oil, coal, gas and their products (petrol and diesel).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 are converted to useful forms of energy such as electricity by being burnt. This releases large amounts of energy but also large amounts of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greenhouse gas carbon dioxide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increase in carbon dioxide is thought to contribute to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climate change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global warming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Renewable energy sources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a sustainable way to use energy and </a:t>
            </a:r>
            <a:r>
              <a:rPr lang="en-AU" sz="2800" b="1" i="0" dirty="0" smtClean="0">
                <a:solidFill>
                  <a:srgbClr val="228877"/>
                </a:solidFill>
                <a:effectLst/>
                <a:latin typeface="Arial" panose="020B0604020202020204" pitchFamily="34" charset="0"/>
              </a:rPr>
              <a:t>limit greenhouse gas emissions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2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667" y="412803"/>
            <a:ext cx="115654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noticed that all resources can be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replaced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eventually.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resources just take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replaced than others.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49732907.298671g/1449732956426-24840708684784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08" y="26246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82671" y="313017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all resources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run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they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faster than they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replaced!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5194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353</Words>
  <Application>Microsoft Office PowerPoint</Application>
  <PresentationFormat>Widescreen</PresentationFormat>
  <Paragraphs>30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Earth’s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Earth’s Resources</dc:title>
  <dc:creator>D'CRUZ Jean [Narrogin Senior High School]</dc:creator>
  <cp:lastModifiedBy>D'CRUZ Jean [Narrogin Senior High School]</cp:lastModifiedBy>
  <cp:revision>2</cp:revision>
  <dcterms:created xsi:type="dcterms:W3CDTF">2020-06-09T08:32:40Z</dcterms:created>
  <dcterms:modified xsi:type="dcterms:W3CDTF">2020-06-09T08:39:20Z</dcterms:modified>
</cp:coreProperties>
</file>