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FF40-08AF-4CD0-BD99-C76562DA3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BE1D7-6AC4-4105-962C-2B0621DDB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7F86-AACB-4180-B28C-942C9F90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0623-9DC9-43AE-91D1-F0A5213A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0AD5-D03E-4EAE-8A37-90274548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505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A9D3-7BD4-49C3-BB00-BC34F470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D8CFD-E316-49AC-B05B-F1996279C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D7216-60B0-4DE0-B49B-D526AF0B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B589-1FCD-4F43-AB23-FF71688DA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3F6C-EBE6-46A9-8272-68C374EA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04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251EC-B346-4212-A589-36B186903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7DD6A-2565-40DB-A968-3D8912E31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E624-E5A0-437F-9A7C-A15DDCFA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10B6F-9125-4A42-BB47-8D3B98A8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506C-5EF2-4E66-8733-3FCF811FF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98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EB6FE-3945-48CC-887A-02766670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15E4-B0C0-496E-ABD4-D902DC98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A4896-D83A-4077-A7DB-2B86E960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FE3F1-50F5-4D20-998A-7F97E30A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3AC2-B46F-4F5E-885F-99D8419D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30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2739-C567-4E6E-BAD7-623C8F4F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10CB-D0C4-4203-9282-0C7EADF18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1674-E2B4-4D06-9F7F-297B932D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8C41D-3ACF-4A1C-9051-2FDCBCC6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88021-12C3-4D49-ACDF-F37EB080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405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7FD5-D024-4814-BA6C-25A10C17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7724C-47F9-41E5-8172-79FCCFE3A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490A5-72EF-4987-9739-3AA1905CC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9CA75-A00F-448F-8851-02D017BA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6B960-51BB-416A-8314-9DBDA8F83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8D3FB-D6AC-4365-95F7-A510CAC7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323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37DA-0564-4846-BC2A-DAF03E6B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15163-F9B4-41EE-9E54-140FE7A1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7C3DA-3EF4-4CB7-AA94-F1BB19884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9DBB1-A79A-4B53-8109-4E2A407A9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9276E-A604-445F-95D3-3B8214F95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5406C-EABF-44D1-BDF5-42610BC5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51873-A34C-4A53-8857-F3BFF2F8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3F72D-7034-4E47-9235-A12FD7BE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758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10B9-C296-4888-B53F-59DE6AA7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3DF31-3ABC-4B95-8D16-E903872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CB4B2-FFA6-491D-805E-1640202FB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7A4A2-A8CD-4DBD-BF36-21F1E5F5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318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D0C6D-0A10-4A83-8404-FB9D4356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4EE53-CEA0-4AAE-AFEF-00E757D5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CEA7E-C7A5-4F0C-91B0-3FE1CC7F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811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073E5-C708-4755-8671-F1133C81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B4FA-9AD2-40FD-B89F-FC39236CC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239A5-5F5C-4DB3-8BF9-757468742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43B4B-4D0E-4A52-9F37-7BCD10D54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DE58B-9C42-4F59-BE53-97568F42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0C669-4841-4867-B79B-94FE814F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36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928A-5206-4144-8A9D-F7431885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9D5E8-FA0B-4740-B57F-3206C9986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A4F3-F1DB-4A49-9968-DBEF376EC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F9F60-1EFE-4BAA-AB2E-8754E7BE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F49C-7A3C-4016-B206-2F82BB99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9F418-C36F-4078-8798-EA539960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00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50B5B1-209F-4EAE-A0FC-1416244D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93FE-58C3-45EA-B30F-EFB60C495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F7383-3EFD-4F0B-80FA-B4C991B7F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2823-E0D6-4D1F-B2BD-5C8F70FFE91C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EA99-6B0D-48FB-8C8C-0EDC43D22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FD2D-B17B-4155-8E52-004A31B01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005EB-6C39-4D01-9B98-156222CC6E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8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nativeplants.msu.edu/about/pollination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1Jzqun1nQ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30C4-6FC0-4571-B8D0-4C80B68BE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Living Things as a Resource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31ADD-42AA-424B-B0CA-1DFE3D0EE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15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0787D4-7CF2-42B1-AD45-22F3C1B7159E}"/>
              </a:ext>
            </a:extLst>
          </p:cNvPr>
          <p:cNvSpPr/>
          <p:nvPr/>
        </p:nvSpPr>
        <p:spPr>
          <a:xfrm>
            <a:off x="3863340" y="206602"/>
            <a:ext cx="7886699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things can also be used as </a:t>
            </a:r>
            <a:r>
              <a:rPr lang="en-US" sz="2800" b="1" i="0" dirty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shelter.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organisms use other living things as </a:t>
            </a:r>
            <a:r>
              <a:rPr lang="en-US" sz="2800" b="1" i="0" dirty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shelter.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bird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build its nest in a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out of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twigs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leaves.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the tree is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resource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bird.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example is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tapeworms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live in other animals'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guts.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tapeworms can grow to be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25 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long! Imagine having something that big taking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shelter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you.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698F450-139E-4993-8BC6-6FB9E93BB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" y="1844992"/>
            <a:ext cx="38004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584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45C89A-F0CC-403B-AC2A-B75B0B30C772}"/>
              </a:ext>
            </a:extLst>
          </p:cNvPr>
          <p:cNvSpPr/>
          <p:nvPr/>
        </p:nvSpPr>
        <p:spPr>
          <a:xfrm>
            <a:off x="540068" y="518636"/>
            <a:ext cx="111413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things can also be used to help with reproduction.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species can be used for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reproduction.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183A61-4E70-4919-989C-7F48FFE3EA75}"/>
              </a:ext>
            </a:extLst>
          </p:cNvPr>
          <p:cNvSpPr/>
          <p:nvPr/>
        </p:nvSpPr>
        <p:spPr>
          <a:xfrm>
            <a:off x="220344" y="2090172"/>
            <a:ext cx="1168971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lots of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rely on other animals to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pollinate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flowers.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animals which help plants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0" i="0" u="none" strike="noStrike" dirty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bees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hummingbirds.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CEC12F3-735E-447B-B573-B72D930DB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816" y="4068485"/>
            <a:ext cx="3522763" cy="28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44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4F9190-3BA8-4563-B28B-7D14F15B603C}"/>
              </a:ext>
            </a:extLst>
          </p:cNvPr>
          <p:cNvSpPr/>
          <p:nvPr/>
        </p:nvSpPr>
        <p:spPr>
          <a:xfrm>
            <a:off x="640080" y="127338"/>
            <a:ext cx="112699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things are a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renewable resource.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they can replace themselves by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reproducing.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of this is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farm animals.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kill many farm animals every year for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we also make sure that we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breed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 animals to replace these. This means that we won't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run out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farm animals!</a:t>
            </a:r>
          </a:p>
        </p:txBody>
      </p:sp>
      <p:pic>
        <p:nvPicPr>
          <p:cNvPr id="3" name="1514604538.06069">
            <a:hlinkClick r:id="" action="ppaction://media"/>
            <a:extLst>
              <a:ext uri="{FF2B5EF4-FFF2-40B4-BE49-F238E27FC236}">
                <a16:creationId xmlns:a16="http://schemas.microsoft.com/office/drawing/2014/main" id="{FA2B7CF9-8892-4B9C-AF2B-337CEBB6F0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49980" y="3163074"/>
            <a:ext cx="4892040" cy="36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1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0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01D68-71AD-4869-B3AA-8BA822728F9A}"/>
              </a:ext>
            </a:extLst>
          </p:cNvPr>
          <p:cNvSpPr/>
          <p:nvPr/>
        </p:nvSpPr>
        <p:spPr>
          <a:xfrm>
            <a:off x="358140" y="0"/>
            <a:ext cx="711708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Forests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have been cut down can grow back. This means that they are also a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renewable resource.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Plantations are areas of land where trees are deliberately planted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humans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their resource.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Native forests could take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decades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regrow. However,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plantations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grow back much faster. This is good, because plantations are valuable for their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timber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are regularly cut down and need to be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replaced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 often.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B5A040-A081-47D4-8473-09098990E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371600"/>
            <a:ext cx="46482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47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80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95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92AF82-7715-448E-93F5-71EF26AC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" y="777240"/>
            <a:ext cx="9201150" cy="368046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1643CE-6BFB-450A-93C9-1EE45D41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3874294"/>
            <a:ext cx="4743450" cy="296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4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B9321-43D8-41AA-8D39-6EB00D7C2731}"/>
              </a:ext>
            </a:extLst>
          </p:cNvPr>
          <p:cNvSpPr/>
          <p:nvPr/>
        </p:nvSpPr>
        <p:spPr>
          <a:xfrm>
            <a:off x="472122" y="751344"/>
            <a:ext cx="1116361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Did you know that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resources?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might seem strange to think of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resources,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it's true!</a:t>
            </a:r>
          </a:p>
        </p:txBody>
      </p:sp>
      <p:pic>
        <p:nvPicPr>
          <p:cNvPr id="3" name="1514602450.85277">
            <a:hlinkClick r:id="" action="ppaction://media"/>
            <a:extLst>
              <a:ext uri="{FF2B5EF4-FFF2-40B4-BE49-F238E27FC236}">
                <a16:creationId xmlns:a16="http://schemas.microsoft.com/office/drawing/2014/main" id="{DAD5AD6C-A17E-4778-8EB5-ECA5C540B7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8140" y="3589020"/>
            <a:ext cx="4358640" cy="32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93D4FD-1B36-4F1D-93CC-866558DE8997}"/>
              </a:ext>
            </a:extLst>
          </p:cNvPr>
          <p:cNvSpPr/>
          <p:nvPr/>
        </p:nvSpPr>
        <p:spPr>
          <a:xfrm>
            <a:off x="517208" y="542836"/>
            <a:ext cx="1109567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things are resources because they help other living things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survive.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main ways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living things 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E3BC59-7769-4F1F-B8AB-616252E0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09304"/>
              </p:ext>
            </p:extLst>
          </p:nvPr>
        </p:nvGraphicFramePr>
        <p:xfrm>
          <a:off x="2368890" y="2812574"/>
          <a:ext cx="7140870" cy="2651760"/>
        </p:xfrm>
        <a:graphic>
          <a:graphicData uri="http://schemas.openxmlformats.org/drawingml/2006/table">
            <a:tbl>
              <a:tblPr/>
              <a:tblGrid>
                <a:gridCol w="849610">
                  <a:extLst>
                    <a:ext uri="{9D8B030D-6E8A-4147-A177-3AD203B41FA5}">
                      <a16:colId xmlns:a16="http://schemas.microsoft.com/office/drawing/2014/main" val="2017096840"/>
                    </a:ext>
                  </a:extLst>
                </a:gridCol>
                <a:gridCol w="6291260">
                  <a:extLst>
                    <a:ext uri="{9D8B030D-6E8A-4147-A177-3AD203B41FA5}">
                      <a16:colId xmlns:a16="http://schemas.microsoft.com/office/drawing/2014/main" val="20489473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>
                          <a:effectLst/>
                        </a:rPr>
                        <a:t>as </a:t>
                      </a:r>
                      <a:r>
                        <a:rPr lang="en-AU" sz="3600" b="1">
                          <a:effectLst/>
                        </a:rPr>
                        <a:t>biomass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5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 dirty="0">
                          <a:effectLst/>
                        </a:rPr>
                        <a:t>as </a:t>
                      </a:r>
                      <a:r>
                        <a:rPr lang="en-AU" sz="3600" b="1" dirty="0">
                          <a:solidFill>
                            <a:srgbClr val="ED6A5A"/>
                          </a:solidFill>
                          <a:effectLst/>
                        </a:rPr>
                        <a:t>food</a:t>
                      </a:r>
                      <a:endParaRPr lang="en-AU" sz="36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85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>
                          <a:effectLst/>
                        </a:rPr>
                        <a:t>as </a:t>
                      </a:r>
                      <a:r>
                        <a:rPr lang="en-AU" sz="3600" b="1">
                          <a:solidFill>
                            <a:srgbClr val="C7CCC7"/>
                          </a:solidFill>
                          <a:effectLst/>
                        </a:rPr>
                        <a:t>shelter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16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 dirty="0">
                          <a:effectLst/>
                        </a:rPr>
                        <a:t>to help </a:t>
                      </a:r>
                      <a:r>
                        <a:rPr lang="en-AU" sz="3600" b="1" dirty="0">
                          <a:solidFill>
                            <a:srgbClr val="36C9C6"/>
                          </a:solidFill>
                          <a:effectLst/>
                        </a:rPr>
                        <a:t>reproduction</a:t>
                      </a:r>
                      <a:endParaRPr lang="en-AU" sz="36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55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2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C3C17A-BF26-443A-8D6F-79E6EBBDC1E0}"/>
              </a:ext>
            </a:extLst>
          </p:cNvPr>
          <p:cNvSpPr/>
          <p:nvPr/>
        </p:nvSpPr>
        <p:spPr>
          <a:xfrm>
            <a:off x="242570" y="366623"/>
            <a:ext cx="80784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Biomass is a term used to describe energy that is obtained from materials such as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dead plants,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plant matter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animals and their wastes.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these materials contain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stored energy</a:t>
            </a:r>
            <a:r>
              <a:rPr lang="en-US" sz="2800" b="0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way you might use biomass as a resource is when you burn wood.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Wood contains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stored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released as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burnt.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85485A-F291-4C36-84E8-8A1491BE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2162175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58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250EC1-D73F-4345-829B-AA443258538B}"/>
              </a:ext>
            </a:extLst>
          </p:cNvPr>
          <p:cNvSpPr/>
          <p:nvPr/>
        </p:nvSpPr>
        <p:spPr>
          <a:xfrm>
            <a:off x="5097780" y="366623"/>
            <a:ext cx="691070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way that biomass can be used as a resource is through the creation of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biogas.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Biogas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fuel that can be produced through decomposing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organic wastes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fruit peelings, grass clippings, human sewage and animal wastes.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gas can be collected and used as a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fuel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is one way to build an energy supply for the future that limits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greenhouse gas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emissions.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E1C39B-99C5-4F64-8D59-C625F6087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54" y="1335405"/>
            <a:ext cx="4917326" cy="328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74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8E1167-BFC1-48C7-94BB-A41C6253F802}"/>
              </a:ext>
            </a:extLst>
          </p:cNvPr>
          <p:cNvSpPr/>
          <p:nvPr/>
        </p:nvSpPr>
        <p:spPr>
          <a:xfrm>
            <a:off x="448310" y="475983"/>
            <a:ext cx="114160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other ways that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biomass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being used as a resource include: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C230A4-2960-45E9-B1B2-6543B5BD5DA0}"/>
              </a:ext>
            </a:extLst>
          </p:cNvPr>
          <p:cNvSpPr/>
          <p:nvPr/>
        </p:nvSpPr>
        <p:spPr>
          <a:xfrm>
            <a:off x="762000" y="1911757"/>
            <a:ext cx="109194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Fermenting</a:t>
            </a:r>
            <a:r>
              <a:rPr lang="en-AU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agricultural crops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corn and sugarcane to produce fuel.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Converting</a:t>
            </a:r>
            <a:r>
              <a:rPr lang="en-AU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vegetable oils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plant seeds such as oil palm, sunflower, canola, soybean, sesame and linseed to a biodiesel fuel.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Growing </a:t>
            </a:r>
            <a:r>
              <a:rPr lang="en-AU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algae</a:t>
            </a:r>
            <a:r>
              <a:rPr lang="en-AU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produce biodiesel fuel.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C90030-ED57-42D2-B402-ECDBCEE20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730" y="4158526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99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26B8C-D060-4E08-935C-748DDC25C8D3}"/>
              </a:ext>
            </a:extLst>
          </p:cNvPr>
          <p:cNvSpPr/>
          <p:nvPr/>
        </p:nvSpPr>
        <p:spPr>
          <a:xfrm>
            <a:off x="288607" y="518636"/>
            <a:ext cx="114842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considered a resource as animals and a few plants need to eat to grow and survive.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humans we eat both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grow and provide energy for our bodies.</a:t>
            </a:r>
          </a:p>
        </p:txBody>
      </p:sp>
      <p:pic>
        <p:nvPicPr>
          <p:cNvPr id="3" name="1509335086.53915">
            <a:hlinkClick r:id="" action="ppaction://media"/>
            <a:extLst>
              <a:ext uri="{FF2B5EF4-FFF2-40B4-BE49-F238E27FC236}">
                <a16:creationId xmlns:a16="http://schemas.microsoft.com/office/drawing/2014/main" id="{D4B41687-4026-411C-9F88-7AD597C827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28323" y="3306485"/>
            <a:ext cx="4735353" cy="35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Venus Flytrap eats fly with short timelapse">
            <a:hlinkClick r:id="" action="ppaction://media"/>
            <a:extLst>
              <a:ext uri="{FF2B5EF4-FFF2-40B4-BE49-F238E27FC236}">
                <a16:creationId xmlns:a16="http://schemas.microsoft.com/office/drawing/2014/main" id="{6A7C4426-1DD7-4616-8199-213ECAAC82F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0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Widescreen</PresentationFormat>
  <Paragraphs>56</Paragraphs>
  <Slides>15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Living Things as a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Things as a Resource</dc:title>
  <dc:creator>Jean D'cruz</dc:creator>
  <cp:lastModifiedBy>Jean D'cruz</cp:lastModifiedBy>
  <cp:revision>1</cp:revision>
  <dcterms:created xsi:type="dcterms:W3CDTF">2020-06-09T10:35:02Z</dcterms:created>
  <dcterms:modified xsi:type="dcterms:W3CDTF">2020-06-09T10:43:13Z</dcterms:modified>
</cp:coreProperties>
</file>