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686D-FDB8-4678-A86B-340D9780A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3519C-AE97-406A-BBD0-5AF44D3EF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AF79-675C-48DE-A895-95A0CDC5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496DB-E1C1-4A91-8F09-07859184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FD30-57BC-4570-9C28-8F3D772D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29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1AB5-3FFF-4475-9CEF-04757F7E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50639-99C8-4D6A-A309-AA2F10C2B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54BBB-3365-4260-831F-9C252A86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9851-03DF-4F19-B7BA-0EF0D044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E50EA-D1E1-4EE8-BB67-90C99FE0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48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B31B4-6650-40EF-B372-A7AA3F36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579DE-F933-439C-A769-534AA9F19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E05C-4F2E-44DA-B214-D51B141B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4A9A-43EB-475C-8574-9D697F2B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BEBB9-B1DA-42F1-B4DB-798D536C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84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30F3-A0AE-42CE-9630-62B45576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18A6-8521-413C-B9AF-AA63479DD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A233-0A98-402D-B9E9-4EC74532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5163-7817-4C78-8A43-007EEFE8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160D2-BEC1-4D48-B848-E4EEDB77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0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CB7E-E7E6-44A4-A110-25F9A4BC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AC330-E1AA-475B-8BE8-B5485F28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0A4A-54C1-486A-BB44-8BD9094B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7A7F-A329-4D43-8226-6C70A38A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6D03-72CB-4461-BD74-81CDB98A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017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A5C6-BDD9-40F1-BA2D-73CD06F1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B880-BEFF-4870-80C4-778B35E91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495FA-8CAC-4322-A619-02C87F9D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F52A4-659E-42C7-8892-FFA14D20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873D3-F629-4AF9-BBC5-97C706D7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E9007-F860-4EC3-A116-B36A8C87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55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D96A-45E7-4220-ABFE-6F59E47D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D4B50-FF85-4623-8290-3E8E32B7A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7F4DB-3543-410D-AF14-6C048BE4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8980C-C7F5-470D-BB69-EADF2E7F3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0DB46-6F25-4088-80C1-2C0AC4D6B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39923-C28D-41C7-A6D7-9EEE129D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6F126-BFBE-4B1F-8FC7-FB1C59DE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0AFB-8C0C-48E4-8607-BACC097C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042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5B30-47AD-4CA0-BA2A-304F1DEFD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5E27A-8678-4EB8-AF28-B61FCF82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7B473-367C-4C0C-8FA8-8F5D89EB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4C479-19BE-4DCD-B198-29C66CFB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3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CEEE2-92AA-48EF-AAD6-41DAC068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104A0-02AD-48B0-B35C-E5CD6941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00FC3-410D-4D29-BAFB-4215CF7F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42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B29A-2A64-4C5F-8AD1-64AEA121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4EB8-A1ED-4124-8D00-CBC561FD3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47B4-01B1-4039-B596-256E6100A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9C8EE-ABF6-42ED-AECA-0D81308E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844CB-5277-4EB0-9C4E-260D776A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FBDAE-D65C-483B-A3CE-79421055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27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E58E-AFAC-47BF-8CA5-7B05243A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692C3E-847C-4256-B5E7-1DFCAD70E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7DFE9-175D-4A05-8E45-60219F314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F02D4-F64E-45B3-8056-A01EF449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F6D3D-F5A2-46BC-80A1-9D8A6565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D21D0-C76F-4D45-9A7A-610F783D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47716-CE54-4E46-9A67-96480D2B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FEF01-C161-4840-915D-51257111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CB46-F080-464B-8E8E-F7BFE79DC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BF81B-654B-4926-B883-036E239D74ED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3C9AC-9203-43B7-803A-508579778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0775B-35AA-4864-92C1-6E46727B5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D2E0-5671-429A-AE59-6C4051CB0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63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A54B-BD50-42AE-BDE5-8F04D7FC9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Minerals and Ores as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E88F7-BD7E-4F6E-92C0-CA62FD3C8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86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90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16AE33-E395-4329-BA47-F65A69B7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4" y="192405"/>
            <a:ext cx="8174355" cy="42435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D7364E-9880-496E-B991-34D0BA76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645" y="3977641"/>
            <a:ext cx="4272356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6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AC05C6-3780-452B-BF54-DE760DC2FA8B}"/>
              </a:ext>
            </a:extLst>
          </p:cNvPr>
          <p:cNvSpPr/>
          <p:nvPr/>
        </p:nvSpPr>
        <p:spPr>
          <a:xfrm>
            <a:off x="425450" y="587921"/>
            <a:ext cx="110274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Rocks are made of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minerals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are formed as crystals cool.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minerals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 different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natural resources.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07A954-C28C-4703-8CE4-D3BBC67C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20" y="2452459"/>
            <a:ext cx="5090160" cy="381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63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66D56C-32FE-40FC-96C0-338E6CD37110}"/>
              </a:ext>
            </a:extLst>
          </p:cNvPr>
          <p:cNvSpPr/>
          <p:nvPr/>
        </p:nvSpPr>
        <p:spPr>
          <a:xfrm>
            <a:off x="251460" y="953999"/>
            <a:ext cx="110185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minerals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lots of metal.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provide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cans are made from, the 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aluminium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cars and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copper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wires.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6A8D307-C1DB-46D2-BB23-350B8DA0D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771" y="3268980"/>
            <a:ext cx="5514667" cy="358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1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75BCDD-4F34-4BEC-9DA2-8573EB00A602}"/>
              </a:ext>
            </a:extLst>
          </p:cNvPr>
          <p:cNvSpPr/>
          <p:nvPr/>
        </p:nvSpPr>
        <p:spPr>
          <a:xfrm>
            <a:off x="2181819" y="615434"/>
            <a:ext cx="7828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minerals are very hard and look </a:t>
            </a:r>
            <a:r>
              <a:rPr lang="en-US" sz="2800" b="1" i="0" dirty="0">
                <a:solidFill>
                  <a:srgbClr val="FECC45"/>
                </a:solidFill>
                <a:effectLst/>
                <a:latin typeface="Arial" panose="020B0604020202020204" pitchFamily="34" charset="0"/>
              </a:rPr>
              <a:t>pretty.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5522A-2E2F-4492-9F57-5CF5D2507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079173"/>
              </p:ext>
            </p:extLst>
          </p:nvPr>
        </p:nvGraphicFramePr>
        <p:xfrm>
          <a:off x="1219200" y="1908810"/>
          <a:ext cx="6644640" cy="1577340"/>
        </p:xfrm>
        <a:graphic>
          <a:graphicData uri="http://schemas.openxmlformats.org/drawingml/2006/table">
            <a:tbl>
              <a:tblPr/>
              <a:tblGrid>
                <a:gridCol w="6644640">
                  <a:extLst>
                    <a:ext uri="{9D8B030D-6E8A-4147-A177-3AD203B41FA5}">
                      <a16:colId xmlns:a16="http://schemas.microsoft.com/office/drawing/2014/main" val="3810754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dirty="0">
                          <a:effectLst/>
                        </a:rPr>
                        <a:t>These are the </a:t>
                      </a:r>
                      <a:r>
                        <a:rPr lang="en-US" sz="3200" b="1" dirty="0">
                          <a:solidFill>
                            <a:srgbClr val="FFCE45"/>
                          </a:solidFill>
                          <a:effectLst/>
                        </a:rPr>
                        <a:t>gemstones</a:t>
                      </a:r>
                      <a:r>
                        <a:rPr lang="en-US" sz="3200" dirty="0">
                          <a:effectLst/>
                        </a:rPr>
                        <a:t> used to make </a:t>
                      </a:r>
                      <a:r>
                        <a:rPr lang="en-US" sz="3200" b="1" dirty="0" err="1">
                          <a:effectLst/>
                        </a:rPr>
                        <a:t>jewellery</a:t>
                      </a:r>
                      <a:r>
                        <a:rPr lang="en-US" sz="3200" b="1" dirty="0">
                          <a:effectLst/>
                        </a:rPr>
                        <a:t>;</a:t>
                      </a:r>
                      <a:r>
                        <a:rPr lang="en-US" sz="3200" dirty="0">
                          <a:effectLst/>
                        </a:rPr>
                        <a:t> they include diamonds and rubies!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587804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4366C1F4-A3D8-4B07-BF8C-14F37E673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700" y="3737610"/>
            <a:ext cx="3060700" cy="27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7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63510-0D5E-422E-9CBF-2120C8CD8DB5}"/>
              </a:ext>
            </a:extLst>
          </p:cNvPr>
          <p:cNvSpPr/>
          <p:nvPr/>
        </p:nvSpPr>
        <p:spPr>
          <a:xfrm>
            <a:off x="1295400" y="679361"/>
            <a:ext cx="105460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Rocks containing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valuable minerals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ores.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ore </a:t>
            </a:r>
            <a:r>
              <a:rPr lang="en-US" sz="2800" b="1" i="0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bauxite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very rich in 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aluminium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used to make parts of vehicles like cars.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B03FAC-CD4E-412C-B651-1C5B625C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865563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77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1B1DD-FA50-430C-94ED-3727B76F0F69}"/>
              </a:ext>
            </a:extLst>
          </p:cNvPr>
          <p:cNvSpPr/>
          <p:nvPr/>
        </p:nvSpPr>
        <p:spPr>
          <a:xfrm>
            <a:off x="357822" y="202298"/>
            <a:ext cx="112550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are some examples of </a:t>
            </a:r>
            <a:r>
              <a:rPr lang="en-US" sz="32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ores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32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get out of them.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9222A-A3C8-4804-AEAA-37BCD406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40" y="1270722"/>
            <a:ext cx="6781800" cy="55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6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99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93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Minerals and Ores as 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Minerals and Ores as Resources</dc:title>
  <dc:creator>Jean D'cruz</dc:creator>
  <cp:lastModifiedBy>Jean D'cruz</cp:lastModifiedBy>
  <cp:revision>1</cp:revision>
  <dcterms:created xsi:type="dcterms:W3CDTF">2020-06-09T10:21:03Z</dcterms:created>
  <dcterms:modified xsi:type="dcterms:W3CDTF">2020-06-09T10:24:08Z</dcterms:modified>
</cp:coreProperties>
</file>