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4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6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4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79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69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48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8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06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3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00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4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82D06-14C9-479C-BD5D-77B1C37977DA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3F4C-2389-4514-B366-CFBABAD40C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636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d87_PVwP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kOODwdiE2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Mining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04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87738"/>
            <a:ext cx="11061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like with mineral ore mining, coal can be mined with </a:t>
            </a:r>
            <a:r>
              <a:rPr lang="en-AU" b="1" i="0" dirty="0" smtClean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opencast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underground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mining.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Opencast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coal mining uses giant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bucket-wheel excavators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expose the coal beneath the surface. These excavators can be up 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80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metres long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almost the length of a football field!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9533150.271531g/1449533192575-59554327547798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3135312"/>
            <a:ext cx="38004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9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d87_PVwPP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459939"/>
            <a:ext cx="11671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 and other ores are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non-renewable resources.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being mined much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natural processes can replace them.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was predicted that we'd </a:t>
            </a:r>
            <a:r>
              <a:rPr lang="en-AU" b="1" i="0" dirty="0" smtClean="0">
                <a:solidFill>
                  <a:srgbClr val="ED6A4A"/>
                </a:solidFill>
                <a:effectLst/>
                <a:latin typeface="Arial" panose="020B0604020202020204" pitchFamily="34" charset="0"/>
              </a:rPr>
              <a:t>run out of fossil fuels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early in the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21st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Century... that's soon! So people are looking to replace them with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renewable power sources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wind and solar energy.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History/1430669209.232081g/1430669216552-180118266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325812"/>
            <a:ext cx="333375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9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3036"/>
            <a:ext cx="11391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Indigenous Australians have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sustainably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managed Australian lands for up to 50,000 years.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evidence that they </a:t>
            </a:r>
            <a:r>
              <a:rPr lang="en-AU" b="1" i="0" dirty="0" smtClean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mined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minerals such as ochre for almost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40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000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XkOODwdiE2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93800" y="1368425"/>
            <a:ext cx="9550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8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5141"/>
            <a:ext cx="1196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Europeans first arrived in Australia, their activities were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not sustainable.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coal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mining took place on Indigenous Australian land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 permission!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Protests over this led to the </a:t>
            </a:r>
            <a:r>
              <a:rPr lang="en-AU" b="1" i="0" dirty="0" smtClean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Aboriginal Land Rights Act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1976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recognising the Indigenous Australians' claim to the land, which they cared for over thousands of years.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law means that Indigenous Australians are now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consulted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any use of their land and their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sacred sites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not to be disturbed.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20597195.201081g/1420597196443-162986456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2" y="3533775"/>
            <a:ext cx="38004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0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876638"/>
            <a:ext cx="1036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on </a:t>
            </a:r>
            <a:r>
              <a:rPr lang="en-AU" b="1" i="0" dirty="0" smtClean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 do the following: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opencast mining.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underground mining.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Understand why many people want 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replace coal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renewable energy sources.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91355962.697141g/1491355965917-112698962403381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713162"/>
            <a:ext cx="38004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81737"/>
            <a:ext cx="1037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has many useful resources that can be mined, including coal, gold, uranium, copper, iron ore, nickel, silver and </a:t>
            </a:r>
            <a:r>
              <a:rPr lang="en-AU" b="1" i="0" dirty="0" smtClean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bauxite (aluminium ore).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one-third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world's </a:t>
            </a:r>
            <a:r>
              <a:rPr lang="en-AU" b="1" i="0" dirty="0" smtClean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bauxite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mined in Australia!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9468109.974241g/1449468151364-376330621511136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2103437"/>
            <a:ext cx="381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12286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find where to mine for minerals, scientists can look for certain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colours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come from minerals dissolved in water. For example,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copper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blue or green colour that is easy to spot.</a:t>
            </a:r>
            <a:endParaRPr lang="en-AU" dirty="0"/>
          </a:p>
        </p:txBody>
      </p:sp>
      <p:pic>
        <p:nvPicPr>
          <p:cNvPr id="3074" name="Picture 2" descr="https://www.educationperfect.com/media/content/Science/1444682802.17651g/1444682806841-420048113202406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581024"/>
            <a:ext cx="38004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cience/1448233143.100521g/1448233156720-3334350893593232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3433761"/>
            <a:ext cx="3832225" cy="259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89600" y="4173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Minerals that contain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iron, nickel, or cobalt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detected because of their </a:t>
            </a:r>
            <a:r>
              <a:rPr lang="en-AU" b="1" i="0" dirty="0" smtClean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magnetic properties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they stick to a magnet!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407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498039"/>
            <a:ext cx="1104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the mineral ore is found, it must be removed. </a:t>
            </a:r>
            <a:r>
              <a:rPr lang="en-AU" b="1" i="0" dirty="0" smtClean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process of </a:t>
            </a:r>
            <a:r>
              <a:rPr lang="en-AU" b="1" i="0" dirty="0" smtClean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removing mineral ore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ground.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b="1" i="0" dirty="0" smtClean="0">
                <a:solidFill>
                  <a:srgbClr val="ED6A4A"/>
                </a:solidFill>
                <a:effectLst/>
                <a:latin typeface="Arial" panose="020B0604020202020204" pitchFamily="34" charset="0"/>
              </a:rPr>
              <a:t>different methods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mining, depending on how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mineral ore is to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surface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type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rocks are above it.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types of mining: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4478" y="3206234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 </a:t>
            </a:r>
            <a:r>
              <a:rPr lang="en-AU" b="1" i="0" dirty="0" smtClean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Opencast mining</a:t>
            </a:r>
            <a:endParaRPr lang="en-AU" dirty="0"/>
          </a:p>
        </p:txBody>
      </p:sp>
      <p:pic>
        <p:nvPicPr>
          <p:cNvPr id="4098" name="Picture 2" descr="https://www.educationperfect.com/media/content/Science/1514523146.676681g/1514523157519-223593453150263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2567464"/>
            <a:ext cx="37909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4478" y="5187434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 </a:t>
            </a:r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Underground mining</a:t>
            </a:r>
            <a:endParaRPr lang="en-AU" dirty="0"/>
          </a:p>
        </p:txBody>
      </p:sp>
      <p:pic>
        <p:nvPicPr>
          <p:cNvPr id="4100" name="Picture 4" descr="https://www.educationperfect.com/media/content/Science/1514523291.944471g/1514523307354-2235934531502636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99" y="4218264"/>
            <a:ext cx="3197225" cy="239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003638"/>
            <a:ext cx="1107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Opencast mining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</a:t>
            </a:r>
            <a:r>
              <a:rPr lang="en-AU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opencut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mining) is used to extract minerals close to the surface.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mineral ores are exposed by making 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 hole,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explosives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break up the rocks. Trucks then transport the </a:t>
            </a:r>
            <a:r>
              <a:rPr lang="en-AU" b="1" i="0" dirty="0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ores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of the mine, so they can be processed.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22311691.627881g/1422311682567-174409842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530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6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613539"/>
            <a:ext cx="11442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Underground mining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when the mineral ores are deep below the surface.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Tunnels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dug into the ground to reach the mineral ore. They can go as deep as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kilometres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ground! The </a:t>
            </a:r>
            <a:r>
              <a:rPr lang="en-AU" b="1" i="0" dirty="0" smtClean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gets very high this deep in the ground.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Underground mining is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more dangerous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opencast mining, because of the risks 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flooding, toxic gas leaks, explosions, or tunnels caving in.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9448964.752371g/1449448989299-298400136366664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3543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415836"/>
            <a:ext cx="11290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 is an extremely </a:t>
            </a:r>
            <a:r>
              <a:rPr lang="en-AU" b="1" i="0" dirty="0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useful resource!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provides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69%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Australia's </a:t>
            </a:r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electricity,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is also used for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heating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to produce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steel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buildings.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9440251.712651g/1449440260103-450222717020003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536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9000" y="4517936"/>
            <a:ext cx="11087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find coal in rocks, so we have to use </a:t>
            </a:r>
            <a:r>
              <a:rPr lang="en-AU" b="1" i="0" dirty="0" smtClean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get it out of the ground. Coal mining is a massive industry in Australia. Do you know anyone who works as a coal miner?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911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721836"/>
            <a:ext cx="9486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map shows where major coal mines (X) are found in Australia.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of them are around the east coast, close to where the big cities are: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9524747.826131g/1449524790524-199353468410434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2119312"/>
            <a:ext cx="38004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91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52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</dc:title>
  <dc:creator>Joseph D'cruz</dc:creator>
  <cp:lastModifiedBy>Joseph D'cruz</cp:lastModifiedBy>
  <cp:revision>1</cp:revision>
  <dcterms:created xsi:type="dcterms:W3CDTF">2020-09-05T00:37:04Z</dcterms:created>
  <dcterms:modified xsi:type="dcterms:W3CDTF">2020-09-05T00:37:24Z</dcterms:modified>
</cp:coreProperties>
</file>