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DFB4-B512-4460-9172-AF43B1F57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9AD5E-56C3-4006-B851-A40413EDD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CF026-BA0F-4D8C-BBB6-B8719320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C83C4-30C2-4E81-9F05-8DA6DF64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390A-6E65-4668-B23D-D5CE2E68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68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428A-61E4-465B-96F2-8AC7893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E0B86-7163-4934-90A6-8DA775B7F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7DCCC-7F47-4EE0-9D73-DFBF6C6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32B3-C867-475D-AF8E-D41C0FEC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911B-C04B-432B-B6AA-7D3B223D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7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209D6-1ED6-4506-BD17-918192AF9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C7F4-3B0F-4D2D-9FE8-EE5834E51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07576-42D6-4347-B8E9-18B16460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0CD4-E6DB-45B2-9F15-ADF5EFF9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2B5DE-E591-435D-B0F5-E53181B3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502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AA60-90EE-45D2-A915-037796F8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B252-92E8-48A8-B666-7D6EE1957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AFE7-D59E-4041-BE03-C58F9671F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33FD0-00ED-4FC9-A8FA-3745742D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24F42-2558-4578-9AF3-CB163655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9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D147-03D6-4DA6-9EC7-6249A4A4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C71A-933E-4C61-893A-80A6507B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B863-9A6C-4558-80E3-A43307A4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09CF7-DD93-4B4C-834E-6937601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206BB-565C-4579-B52E-FB6F81AD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4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0EC3-D3D8-4C79-B4C4-6A0A4CB6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B657C-2933-4FED-B861-EA77DA749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F2C40-D790-409E-BE75-354DB84C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BC5D4-0360-4B0A-8FF6-3C490631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5DAFA-5A9A-4FC5-B14B-8EC08E4B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B548-598B-472E-9419-71E551FD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971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7525-2222-486D-9296-85764AF6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261A-CC1B-4434-9A1B-7572B7AB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07ACC-AF76-4D36-AA85-2372EB81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9C3CC-83D5-460C-8F5B-FA7B4FFE0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67F41-6E75-499F-960F-EAE295DDD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C4E2A-7BEB-4E95-8704-01A60132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4FC02-39C6-4EB4-8B2E-0245FEEB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8BA59-0CB8-412F-8168-BEE64876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87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CC4B-64CE-4714-B016-181D1683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9E2F2-A303-4576-9069-991CE631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2E776-44E9-4740-B548-66CCBE89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0D67B-89C3-4973-88D1-BAF557D9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055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9B379-A5C2-4DD0-92B1-2B4337D9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0AF12-5FC4-4F5A-A7F9-06E60F54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20C42-A519-478D-BB26-603C9DD2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066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58B0-E66F-44FF-B593-985EF4A2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B4C92-9966-4803-8FBE-4A5FFA7F9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C8092-3046-4D1D-BF8B-92B944A8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E139-4FFA-45B7-97E2-98945DFF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BD1B9-8D29-4FEF-81CD-E1B7C4979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34143-73D1-418D-A2A0-325CB992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50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605F-D463-4969-8E3E-2235FEE7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822A9-25F7-4DFF-9A31-65DE61271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DE02-9181-44C7-83CD-E93E25E0B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A61F7-070F-444B-A10E-2EA9900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A754D-24B9-42B8-BF1B-63CBF5616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B8BF8-7C23-47F0-A5B3-B1AC6BF3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209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D5859-C7C6-4938-99CF-69EAA1D59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1FE8-B380-4028-BF24-1D4D53A48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AD65-DF6E-42E6-8804-594D1C314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B72BF-8C88-4C56-86CB-2253A9A6FC35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C91F-72F0-4F2A-B2EE-E858DB219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6B97B-91EB-494A-BEC9-075802808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F693B-62F2-415C-A35F-C205C4CE24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49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555E-0399-47A3-88E5-504EF6752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Nuclear Fuel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7861-FF18-4A18-8917-E4C15F119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11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24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75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37C45-AA01-42BB-977C-607015230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" y="345757"/>
            <a:ext cx="9282113" cy="47075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D27C452-7119-4A16-AA7F-29BD8FA9C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170" y="3615029"/>
            <a:ext cx="25527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36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0CA4AB-B2D3-4A68-9CB2-8F5877177F88}"/>
              </a:ext>
            </a:extLst>
          </p:cNvPr>
          <p:cNvSpPr/>
          <p:nvPr/>
        </p:nvSpPr>
        <p:spPr>
          <a:xfrm>
            <a:off x="845344" y="634226"/>
            <a:ext cx="10501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Here's a brief summary of how nuclear power plants work: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8778A2-65EB-4417-907E-560321D7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32280"/>
              </p:ext>
            </p:extLst>
          </p:nvPr>
        </p:nvGraphicFramePr>
        <p:xfrm>
          <a:off x="491014" y="1493520"/>
          <a:ext cx="10687526" cy="3870960"/>
        </p:xfrm>
        <a:graphic>
          <a:graphicData uri="http://schemas.openxmlformats.org/drawingml/2006/table">
            <a:tbl>
              <a:tblPr/>
              <a:tblGrid>
                <a:gridCol w="724577">
                  <a:extLst>
                    <a:ext uri="{9D8B030D-6E8A-4147-A177-3AD203B41FA5}">
                      <a16:colId xmlns:a16="http://schemas.microsoft.com/office/drawing/2014/main" val="405534407"/>
                    </a:ext>
                  </a:extLst>
                </a:gridCol>
                <a:gridCol w="9962949">
                  <a:extLst>
                    <a:ext uri="{9D8B030D-6E8A-4147-A177-3AD203B41FA5}">
                      <a16:colId xmlns:a16="http://schemas.microsoft.com/office/drawing/2014/main" val="3033660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  <a:latin typeface="KaTeX_Main"/>
                        </a:rPr>
                        <a:t>1.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dirty="0">
                          <a:solidFill>
                            <a:srgbClr val="9BC1BC"/>
                          </a:solidFill>
                          <a:effectLst/>
                        </a:rPr>
                        <a:t>Uranium</a:t>
                      </a:r>
                      <a:r>
                        <a:rPr lang="en-US" sz="3200" b="1" dirty="0">
                          <a:effectLst/>
                        </a:rPr>
                        <a:t> is mined and made into rods. These are placed into the core of the nuclear power plant.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12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2.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effectLst/>
                        </a:rPr>
                        <a:t>A </a:t>
                      </a:r>
                      <a:r>
                        <a:rPr lang="en-US" sz="3200" b="1">
                          <a:solidFill>
                            <a:srgbClr val="ED6A5A"/>
                          </a:solidFill>
                          <a:effectLst/>
                        </a:rPr>
                        <a:t>reaction</a:t>
                      </a:r>
                      <a:r>
                        <a:rPr lang="en-US" sz="3200">
                          <a:effectLst/>
                        </a:rPr>
                        <a:t> occurs within the uranium rods. This produces lots of </a:t>
                      </a:r>
                      <a:r>
                        <a:rPr lang="en-US" sz="3200" b="1">
                          <a:solidFill>
                            <a:srgbClr val="ED6A4A"/>
                          </a:solidFill>
                          <a:effectLst/>
                        </a:rPr>
                        <a:t>heat.</a:t>
                      </a:r>
                      <a:endParaRPr lang="en-US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7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3.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>
                          <a:effectLst/>
                        </a:rPr>
                        <a:t>The heat </a:t>
                      </a:r>
                      <a:r>
                        <a:rPr lang="en-US" sz="3200" b="1">
                          <a:effectLst/>
                        </a:rPr>
                        <a:t>evaporates</a:t>
                      </a:r>
                      <a:r>
                        <a:rPr lang="en-US" sz="3200">
                          <a:effectLst/>
                        </a:rPr>
                        <a:t> the </a:t>
                      </a:r>
                      <a:r>
                        <a:rPr lang="en-US" sz="3200" b="1">
                          <a:solidFill>
                            <a:srgbClr val="36C9C6"/>
                          </a:solidFill>
                          <a:effectLst/>
                        </a:rPr>
                        <a:t>water</a:t>
                      </a:r>
                      <a:r>
                        <a:rPr lang="en-US" sz="3200">
                          <a:effectLst/>
                        </a:rPr>
                        <a:t> surrounding the core, producing </a:t>
                      </a:r>
                      <a:r>
                        <a:rPr lang="en-US" sz="3200" b="1">
                          <a:effectLst/>
                        </a:rPr>
                        <a:t>steam.</a:t>
                      </a:r>
                      <a:endParaRPr lang="en-US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88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4.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dirty="0">
                          <a:effectLst/>
                        </a:rPr>
                        <a:t>The </a:t>
                      </a:r>
                      <a:r>
                        <a:rPr lang="en-US" sz="3200" b="1" dirty="0">
                          <a:effectLst/>
                        </a:rPr>
                        <a:t>steam</a:t>
                      </a:r>
                      <a:r>
                        <a:rPr lang="en-US" sz="3200" dirty="0">
                          <a:effectLst/>
                        </a:rPr>
                        <a:t> turns a </a:t>
                      </a:r>
                      <a:r>
                        <a:rPr lang="en-US" sz="3200" b="1" dirty="0">
                          <a:effectLst/>
                        </a:rPr>
                        <a:t>turbine,</a:t>
                      </a:r>
                      <a:r>
                        <a:rPr lang="en-US" sz="3200" dirty="0">
                          <a:effectLst/>
                        </a:rPr>
                        <a:t> which produces </a:t>
                      </a:r>
                      <a:r>
                        <a:rPr lang="en-US" sz="3200" b="1" dirty="0">
                          <a:solidFill>
                            <a:srgbClr val="FFCE45"/>
                          </a:solidFill>
                          <a:effectLst/>
                        </a:rPr>
                        <a:t>electricity!</a:t>
                      </a:r>
                      <a:endParaRPr lang="en-US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0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5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A37DE0-145D-43E7-BD81-10AB5090FABD}"/>
              </a:ext>
            </a:extLst>
          </p:cNvPr>
          <p:cNvSpPr/>
          <p:nvPr/>
        </p:nvSpPr>
        <p:spPr>
          <a:xfrm>
            <a:off x="952500" y="1065937"/>
            <a:ext cx="10934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nuclear fuel.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Other elements, like plutonium, can also be used as nuclear fuel.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fuel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non-renewable resource.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elements like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plutonium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 an extremely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long time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9A8D03-CB38-4883-994C-16E6F0FF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146" y="3718292"/>
            <a:ext cx="3139708" cy="313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4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8C31D7-6674-416C-8817-607BFE631B4B}"/>
              </a:ext>
            </a:extLst>
          </p:cNvPr>
          <p:cNvSpPr/>
          <p:nvPr/>
        </p:nvSpPr>
        <p:spPr>
          <a:xfrm>
            <a:off x="562610" y="489467"/>
            <a:ext cx="110045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Nuclear fuel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different from other non-renewable fuels such as petrol and coal.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uranium is extracted from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uranium ore,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type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other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non-renewable fuels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fossil fuels,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formed from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were buried millions of years ago.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FF357E-051E-417E-B86E-2CDAC62C9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35" y="3402410"/>
            <a:ext cx="3656330" cy="345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4636C3-7428-45F4-810C-9424AB847F2A}"/>
              </a:ext>
            </a:extLst>
          </p:cNvPr>
          <p:cNvSpPr/>
          <p:nvPr/>
        </p:nvSpPr>
        <p:spPr>
          <a:xfrm>
            <a:off x="585470" y="537161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Nuclear waste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produced from nuclear fuel which has been used in a power plant.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waste is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extremely dangerous.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stood a few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away from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unshielded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nuclear waste which came straight out of a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nuclear power plant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would </a:t>
            </a:r>
            <a:r>
              <a:rPr lang="en-US" sz="2800" b="1" i="0" u="sng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die.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3212C15-5FA7-434F-B05F-044775548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971" y="1596390"/>
            <a:ext cx="5236029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AF43F0-FA4A-44C2-A127-389163D6BB5E}"/>
              </a:ext>
            </a:extLst>
          </p:cNvPr>
          <p:cNvSpPr/>
          <p:nvPr/>
        </p:nvSpPr>
        <p:spPr>
          <a:xfrm>
            <a:off x="859790" y="659180"/>
            <a:ext cx="105930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it's really important to </a:t>
            </a:r>
            <a:r>
              <a:rPr lang="en-US" sz="2800" b="1" i="0" dirty="0">
                <a:solidFill>
                  <a:srgbClr val="C7CCC7"/>
                </a:solidFill>
                <a:effectLst/>
                <a:latin typeface="Arial" panose="020B0604020202020204" pitchFamily="34" charset="0"/>
              </a:rPr>
              <a:t>store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nuclear waste where it won't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harm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anyone or anything.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88FC930-D33B-4476-BC3E-20A73825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25" y="269113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59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19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47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Nuclear Fuel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Nuclear Fuel as a Resource</dc:title>
  <dc:creator>Jean D'cruz</dc:creator>
  <cp:lastModifiedBy>Jean D'cruz</cp:lastModifiedBy>
  <cp:revision>1</cp:revision>
  <dcterms:created xsi:type="dcterms:W3CDTF">2020-06-09T10:30:14Z</dcterms:created>
  <dcterms:modified xsi:type="dcterms:W3CDTF">2020-06-09T10:33:25Z</dcterms:modified>
</cp:coreProperties>
</file>