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6AED-4940-47C2-AD5C-C68DB4305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A483A-1CE9-4045-8FE2-553CF65B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78395-316E-4A58-9012-44A791E5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6457-4D0D-481C-A0C0-0CAA379E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4467C-C3B4-4ECD-BFDE-3B5B6775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85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17AC-EF32-4D1B-88F1-3A28D9A4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21E82-6A46-47E8-9822-CDA24251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DDF2-0409-402C-B151-0F317825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1FB-7C36-426A-864C-8FB8F340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CB786-4411-4FC8-8009-66775B30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93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B7B58-53E2-4554-B8C2-937FFC8A7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7E611-4621-46CD-8AC1-888857C1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C5BB-C1B0-4DC7-B148-70726BB2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031AC-B590-4B17-9466-32C97FDD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BBD3-2D10-49E7-BF30-D32A837C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23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98D5-A9B0-430F-A192-E5AF00DB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A1B7-FE8B-439D-BA69-885593A0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30865-5DF6-456C-9B65-B6FB78FA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7023-AB1F-480F-BF40-4AA9942C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E47A3-5A89-445F-B85D-82BF5785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33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5E49-EFB6-4E3D-99DD-09242373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77A59-48EC-412F-95A3-0953A81D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7572-C93C-4998-AA0D-6200F42F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120B-6A6C-4802-A403-D7D51D9C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20B6-6399-4327-B098-9427994B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02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4A87-88BC-41C7-B2A7-69CB2A5B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3083-B360-45F5-83A9-03AB5ACFC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91F61-DEB1-47E2-8A6B-6C1199342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5D256-9819-4873-B778-A7BB02D6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0248F-8753-4247-8413-FAC64437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565E-7BEE-4811-AD54-DFDBF759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09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C6AE-164B-4395-8836-3627E11D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6C10D-4FDE-4D38-B35E-5B8993975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12160-682F-4882-8F56-E8F283E5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F10C9-8AF6-4C37-95F2-B94DB60C1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C781D-3293-4BB6-914C-62F26B692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7FF37-5472-43A6-9CDF-74B3CD74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08C9-7320-4D62-8277-72EF703C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C868E-4F1E-4C27-80B7-BD11EFC1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0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663D-8584-4205-9AF9-10447074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68C8C-4213-497F-93AD-1033F954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0276A-4134-488A-97B0-33403B8E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CFF07-1621-41F2-8384-A8099A3D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57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E8E60-3702-49FB-89D3-C5730338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81CA1-2838-4AB4-AF0E-558A6CB6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260EC-7420-47F3-A5F2-6AC2D6C5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70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6A7A-7F34-4076-B1EB-773A8761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09F6-CE4A-475D-ACD2-CBEC5485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D61F4-E94F-4BE5-B9B8-E77DBCBD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3C86F-A28B-4392-86E5-83BF4853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D156-E990-4717-BCCC-25C14757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A9BE0-8D9A-4C6D-9C3A-B473A9FD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6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22D9-233F-482E-8E46-166553DE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DD87F-89B2-4493-8F20-7F4E10199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7CD2E-D490-410B-85F7-37E24EA9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E8388-E49A-454A-9A42-FD3400C4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16B7A-2A13-4B35-8F43-55B6ABED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3CF0A-3537-4720-BD33-07281AA4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38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9048E-938B-4914-AED2-1AB3DA3E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BD42E-6642-485D-82E0-D4A13A640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6054-DE2A-4A54-A737-68E251F65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6D0D4-CFCB-469C-B656-FAE95A4204C6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6AC9-5203-402F-A339-5120732CA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D019-21E4-454F-8817-4497D75BD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3AC2-BB27-4F4C-B2BC-311EDE1181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56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kTRcTyDSyk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5v23_5dvgWM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nPEtwQtmGQ?feature=oembe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E32F-C0B9-40A9-A6CD-F6C30CC45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Water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C5AB3-9563-43CE-A467-6AB6CF546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26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idal Power 101">
            <a:hlinkClick r:id="" action="ppaction://media"/>
            <a:extLst>
              <a:ext uri="{FF2B5EF4-FFF2-40B4-BE49-F238E27FC236}">
                <a16:creationId xmlns:a16="http://schemas.microsoft.com/office/drawing/2014/main" id="{E6A050F5-EAFD-4787-A612-3E5AB726D8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7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14DA3C-862F-42D6-8B34-3B48EB1679D5}"/>
              </a:ext>
            </a:extLst>
          </p:cNvPr>
          <p:cNvSpPr/>
          <p:nvPr/>
        </p:nvSpPr>
        <p:spPr>
          <a:xfrm>
            <a:off x="0" y="0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Tidal energy can be captured using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tidal barrage.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Tidal barrages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put in places where there is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big difference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 the </a:t>
            </a:r>
            <a:r>
              <a:rPr lang="en-US" sz="2800" b="1" i="0" dirty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water at high and low tide.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A9848-BEF0-4FA8-8EA4-8FD69F3E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55" y="1770877"/>
            <a:ext cx="7578090" cy="527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4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B7D0B9-3467-49FF-8D84-ABA797646026}"/>
              </a:ext>
            </a:extLst>
          </p:cNvPr>
          <p:cNvSpPr/>
          <p:nvPr/>
        </p:nvSpPr>
        <p:spPr>
          <a:xfrm>
            <a:off x="0" y="311557"/>
            <a:ext cx="119557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Tidal power is a useful source of </a:t>
            </a:r>
            <a:r>
              <a:rPr lang="en-US" sz="24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renewable,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clean energy.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just like any source of power it has its advantages and disadvantages.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F1EEA-5AC4-4438-8D2A-4E692B49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1" y="1967342"/>
            <a:ext cx="11643399" cy="326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00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9E4F0-AD41-4F4B-B93D-A216EA912D1F}"/>
              </a:ext>
            </a:extLst>
          </p:cNvPr>
          <p:cNvSpPr/>
          <p:nvPr/>
        </p:nvSpPr>
        <p:spPr>
          <a:xfrm>
            <a:off x="449262" y="472599"/>
            <a:ext cx="1152937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Waves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created by the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wind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transferring some of its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friction.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ocean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waves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used to generate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20465382.27741">
            <a:hlinkClick r:id="" action="ppaction://media"/>
            <a:extLst>
              <a:ext uri="{FF2B5EF4-FFF2-40B4-BE49-F238E27FC236}">
                <a16:creationId xmlns:a16="http://schemas.microsoft.com/office/drawing/2014/main" id="{1A3C2FB4-7C78-437A-96A0-99D715652E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0713" y="2356644"/>
            <a:ext cx="7990573" cy="450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A4CE8-26F8-413B-82C3-8B08A7FAFB08}"/>
              </a:ext>
            </a:extLst>
          </p:cNvPr>
          <p:cNvSpPr/>
          <p:nvPr/>
        </p:nvSpPr>
        <p:spPr>
          <a:xfrm>
            <a:off x="539750" y="362000"/>
            <a:ext cx="104787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oscillating wave column works using the air and pressure from crashing waves to turn a turbine.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456549-F4C2-4DE8-B0B9-6AB5856A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15" y="2053342"/>
            <a:ext cx="10575770" cy="480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9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Wave Power - Energy">
            <a:hlinkClick r:id="" action="ppaction://media"/>
            <a:extLst>
              <a:ext uri="{FF2B5EF4-FFF2-40B4-BE49-F238E27FC236}">
                <a16:creationId xmlns:a16="http://schemas.microsoft.com/office/drawing/2014/main" id="{635DFF40-0A35-400F-8663-CDB844ACAF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71625" y="76366"/>
            <a:ext cx="9048750" cy="67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934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09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497E6B-D08A-4CC3-A310-27C4B4526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370522"/>
            <a:ext cx="9432449" cy="3058478"/>
          </a:xfrm>
          <a:prstGeom prst="rect">
            <a:avLst/>
          </a:prstGeom>
        </p:spPr>
      </p:pic>
      <p:pic>
        <p:nvPicPr>
          <p:cNvPr id="3" name="1515985452.38036">
            <a:hlinkClick r:id="" action="ppaction://media"/>
            <a:extLst>
              <a:ext uri="{FF2B5EF4-FFF2-40B4-BE49-F238E27FC236}">
                <a16:creationId xmlns:a16="http://schemas.microsoft.com/office/drawing/2014/main" id="{6090834B-BE94-4F21-B844-A82C8B42779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42160" y="3146107"/>
            <a:ext cx="6598920" cy="371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1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F750A5-4D83-49BA-BD63-C8A66536D2B4}"/>
              </a:ext>
            </a:extLst>
          </p:cNvPr>
          <p:cNvSpPr/>
          <p:nvPr/>
        </p:nvSpPr>
        <p:spPr>
          <a:xfrm>
            <a:off x="0" y="679361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the earth's water moves through the </a:t>
            </a:r>
            <a:r>
              <a:rPr lang="en-US" sz="3200" b="1" i="0" dirty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water cycle.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process which describes how </a:t>
            </a:r>
            <a:r>
              <a:rPr lang="en-US" sz="3200" b="1" i="0" dirty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water cycles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oceans, rivers, and atmosphere.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8029E2-895B-4A2E-9F09-11493443B2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203" y="472638"/>
            <a:ext cx="6385362" cy="638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07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CCC257-6B86-440C-B481-309AD67C5E08}"/>
              </a:ext>
            </a:extLst>
          </p:cNvPr>
          <p:cNvSpPr/>
          <p:nvPr/>
        </p:nvSpPr>
        <p:spPr>
          <a:xfrm>
            <a:off x="449262" y="290036"/>
            <a:ext cx="1157509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 finite amount of water and no water can be added or removed from the cycle.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 the energy we can harness from water is considered </a:t>
            </a:r>
            <a:r>
              <a:rPr lang="en-US" sz="2800" b="1" i="0" dirty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renewable.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8736381.14742">
            <a:hlinkClick r:id="" action="ppaction://media"/>
            <a:extLst>
              <a:ext uri="{FF2B5EF4-FFF2-40B4-BE49-F238E27FC236}">
                <a16:creationId xmlns:a16="http://schemas.microsoft.com/office/drawing/2014/main" id="{56C1D49D-7E38-4AD2-ADE6-4FFB90A0B50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08860" y="2536805"/>
            <a:ext cx="7574280" cy="426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B4CA49-204B-4577-9470-F25A94F44FC3}"/>
              </a:ext>
            </a:extLst>
          </p:cNvPr>
          <p:cNvSpPr/>
          <p:nvPr/>
        </p:nvSpPr>
        <p:spPr>
          <a:xfrm>
            <a:off x="-53976" y="-61535"/>
            <a:ext cx="12245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energy from </a:t>
            </a:r>
            <a:r>
              <a:rPr lang="en-US" sz="24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sometimes called hydro energy, makes up over 60% of Australia's </a:t>
            </a:r>
            <a:r>
              <a:rPr lang="en-US" sz="24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renewable energy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supply.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how can such a hot, dry, country like Australia get so much</a:t>
            </a:r>
            <a:r>
              <a:rPr lang="en-US" sz="2400" b="0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400" b="0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precious </a:t>
            </a:r>
            <a:r>
              <a:rPr lang="en-US" sz="24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400" b="0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lot of the power generated by water is using the </a:t>
            </a:r>
            <a:r>
              <a:rPr lang="en-US" sz="24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movement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water. </a:t>
            </a:r>
            <a:r>
              <a:rPr lang="en-US" sz="24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used to generate power through: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56FDE-14BF-4DBF-8A92-ED9C2461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1" y="2941377"/>
            <a:ext cx="4919662" cy="39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7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D50C02-D06E-4490-9704-5D8AEFF4C272}"/>
              </a:ext>
            </a:extLst>
          </p:cNvPr>
          <p:cNvSpPr/>
          <p:nvPr/>
        </p:nvSpPr>
        <p:spPr>
          <a:xfrm>
            <a:off x="-146050" y="351989"/>
            <a:ext cx="119875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kinetic energy (energy of moving objects) of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used to turn turbines and create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kinetic energy is transferred to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rotors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turbine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them rotate.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turbines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connected to a generator, which converts the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</a:t>
            </a:r>
            <a:r>
              <a:rPr lang="en-US" sz="2800" b="0" i="0" dirty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electrical energy.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AF782E-9778-4C85-9E5E-46889D24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727" y="3670935"/>
            <a:ext cx="3522546" cy="31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86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B89494-0EF7-476F-83B9-731C4A10D553}"/>
              </a:ext>
            </a:extLst>
          </p:cNvPr>
          <p:cNvSpPr/>
          <p:nvPr/>
        </p:nvSpPr>
        <p:spPr>
          <a:xfrm>
            <a:off x="1028700" y="423248"/>
            <a:ext cx="10561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15% of Australia's renewable energy is produced by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hydroelectric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power plants.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Hydroelectric</a:t>
            </a:r>
            <a:r>
              <a:rPr lang="en-US" sz="2800" b="0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power plants often use dams to create a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height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difference between two bodies of water. Then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falling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turns a turbine, creating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How hydroelectricity works">
            <a:hlinkClick r:id="" action="ppaction://media"/>
            <a:extLst>
              <a:ext uri="{FF2B5EF4-FFF2-40B4-BE49-F238E27FC236}">
                <a16:creationId xmlns:a16="http://schemas.microsoft.com/office/drawing/2014/main" id="{09A87ACA-0F6E-4107-96F7-218B7CA861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2570" y="0"/>
            <a:ext cx="9166860" cy="68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4FAE7F-2D77-460E-AF83-E5B0BD44AFCD}"/>
              </a:ext>
            </a:extLst>
          </p:cNvPr>
          <p:cNvSpPr/>
          <p:nvPr/>
        </p:nvSpPr>
        <p:spPr>
          <a:xfrm>
            <a:off x="87312" y="468263"/>
            <a:ext cx="120173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Tides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rising and falling of the oceans.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go to your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favourite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beach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4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harbour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water appears </a:t>
            </a:r>
            <a:r>
              <a:rPr lang="en-US" sz="24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en-US" sz="2400" b="0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 </a:t>
            </a:r>
            <a:r>
              <a:rPr lang="en-US" sz="24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different times of the day.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 </a:t>
            </a:r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tide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 is caused by the</a:t>
            </a:r>
            <a:r>
              <a:rPr lang="en-US" sz="2400" b="0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gravitational pull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sun and moon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earth.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0AB949-ABAD-400B-894E-742651215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4" y="3145919"/>
            <a:ext cx="6191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45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</Words>
  <Application>Microsoft Office PowerPoint</Application>
  <PresentationFormat>Widescreen</PresentationFormat>
  <Paragraphs>38</Paragraphs>
  <Slides>17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Water Power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Power</dc:title>
  <dc:creator>Jean D'cruz</dc:creator>
  <cp:lastModifiedBy>Jean D'cruz</cp:lastModifiedBy>
  <cp:revision>2</cp:revision>
  <dcterms:created xsi:type="dcterms:W3CDTF">2020-06-09T11:31:26Z</dcterms:created>
  <dcterms:modified xsi:type="dcterms:W3CDTF">2020-06-09T11:41:14Z</dcterms:modified>
</cp:coreProperties>
</file>