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430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21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2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4610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02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35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437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24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48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27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DBD4-7E94-40F0-943C-9BB5422141CB}" type="datetimeFigureOut">
              <a:rPr lang="en-AU" smtClean="0"/>
              <a:t>5/09/2020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4DA24-4EAB-489D-B8EA-EE8FAFAAFF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15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Wind Turbines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889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609938"/>
            <a:ext cx="10934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Onshore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offshore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winds also create convection cells.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quite fast and can be used by wind farms.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15116967.117051g/1515116976497-313923791685463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3001962"/>
            <a:ext cx="5683357" cy="31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09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723037"/>
            <a:ext cx="1074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on </a:t>
            </a:r>
            <a:r>
              <a:rPr lang="en-AU" b="1" i="0" dirty="0" smtClean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wind turbines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 do the following: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 farm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purpose of a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rotor.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purpose of a </a:t>
            </a:r>
            <a:r>
              <a:rPr lang="en-AU" b="1" i="0" dirty="0" smtClean="0">
                <a:solidFill>
                  <a:srgbClr val="9BC2BC"/>
                </a:solidFill>
                <a:effectLst/>
                <a:latin typeface="Arial" panose="020B0604020202020204" pitchFamily="34" charset="0"/>
              </a:rPr>
              <a:t>nacelle.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Science/1369960549807-749481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75" y="30686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6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1038136"/>
            <a:ext cx="107823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days you will mainly see a type of windmill called a </a:t>
            </a:r>
            <a:r>
              <a:rPr lang="en-AU" b="1" i="0" dirty="0" smtClean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wind turbine.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 energy generates no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greenhouse gas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emissions.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5108884.1778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44800" y="2286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8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54338"/>
            <a:ext cx="1143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Wind turbines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 the power of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convert it into electricity - some of the power in your home might come from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wind turbines!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made up of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rotors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(fan blades) and a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nacelle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 electrical box), suspended in the air on a tall tower.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15110351.935961g/1515110366723-313923791685463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1930400"/>
            <a:ext cx="6677025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18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69436"/>
            <a:ext cx="1084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 the nacelle is a </a:t>
            </a:r>
            <a:r>
              <a:rPr lang="en-AU" b="1" i="0" dirty="0" smtClean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generator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able to turn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movement of the rotors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Nacelles are built with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stop the machines from being damaged.</a:t>
            </a:r>
            <a:endParaRPr lang="en-AU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15110729.499171g/1515110739798-3139237916854636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895474"/>
            <a:ext cx="7620000" cy="496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1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91636"/>
            <a:ext cx="11569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 smtClean="0">
                <a:solidFill>
                  <a:srgbClr val="99BBCC"/>
                </a:solidFill>
                <a:effectLst/>
                <a:latin typeface="Arial" panose="020B0604020202020204" pitchFamily="34" charset="0"/>
              </a:rPr>
              <a:t>wind turbine's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limitations involve </a:t>
            </a:r>
            <a:r>
              <a:rPr lang="en-AU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wind speed.</a:t>
            </a:r>
            <a:endParaRPr lang="en-AU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generator can only make electricity at wind speeds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above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km/h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that's when the rotors can start moving.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15113886.081171g/1515113894188-313923791685463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575" y="1591965"/>
            <a:ext cx="2714625" cy="18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6900" y="3656013"/>
            <a:ext cx="11315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 wind speed is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90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km/h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 the potential to </a:t>
            </a:r>
            <a:r>
              <a:rPr lang="en-AU" b="1" i="0" dirty="0" smtClean="0">
                <a:solidFill>
                  <a:srgbClr val="ED6A4A"/>
                </a:solidFill>
                <a:effectLst/>
                <a:latin typeface="Arial" panose="020B0604020202020204" pitchFamily="34" charset="0"/>
              </a:rPr>
              <a:t>damage the rotors,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nacelle shuts them down.</a:t>
            </a:r>
            <a:endParaRPr lang="en-AU" dirty="0"/>
          </a:p>
        </p:txBody>
      </p:sp>
      <p:pic>
        <p:nvPicPr>
          <p:cNvPr id="4100" name="Picture 4" descr="https://www.educationperfect.com/media/content/Science/1515113942.220931g/1515113952654-3139237916854636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55" y="4474998"/>
            <a:ext cx="3186269" cy="200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00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345639"/>
            <a:ext cx="110363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Wind farms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(large groups of wind turbines) are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very expensive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set up.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they need to be put in an area where they can operate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more than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KaTeX_Main"/>
              </a:rPr>
              <a:t>90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% of the time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the most use out of them.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they are operating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less than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90%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time, the costs involved in running them are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 much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5116518.122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68800" y="35052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6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83739"/>
            <a:ext cx="11328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efficiency is so important for a wind farm, potential sites have </a:t>
            </a:r>
            <a:r>
              <a:rPr lang="en-AU" b="1" i="0" dirty="0" smtClean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strict criteria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meet.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b="1" i="0" dirty="0" smtClean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wind atlas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needed. This contains averages of wind speed, height and direction over short and long periods of time.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Local, </a:t>
            </a:r>
            <a:r>
              <a:rPr lang="en-AU" b="1" i="0" dirty="0" smtClean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detailed wind maps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created by closely monitoring site data for a year or more.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15119150.986721g/1515119166351-313923791685463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3182937"/>
            <a:ext cx="3810000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418237"/>
            <a:ext cx="11341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Southern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err="1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Southwestern</a:t>
            </a:r>
            <a:r>
              <a:rPr lang="en-AU" b="1" i="0" dirty="0" smtClean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 Australia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good sites for wind farms.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 wind can get very strong over thousands of kilometres of </a:t>
            </a:r>
            <a:r>
              <a:rPr lang="en-AU" b="1" i="0" dirty="0" smtClean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desert,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lots of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generated.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Geography/1401623008661-1468836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212" y="2635250"/>
            <a:ext cx="4410075" cy="294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92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36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Wind Turbines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Turbines</dc:title>
  <dc:creator>Joseph D'cruz</dc:creator>
  <cp:lastModifiedBy>Joseph D'cruz</cp:lastModifiedBy>
  <cp:revision>1</cp:revision>
  <dcterms:created xsi:type="dcterms:W3CDTF">2020-09-05T00:41:49Z</dcterms:created>
  <dcterms:modified xsi:type="dcterms:W3CDTF">2020-09-05T00:42:34Z</dcterms:modified>
</cp:coreProperties>
</file>