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22FF-6DDF-41FF-837E-531E873F8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58661-8569-44FB-BFF8-8B43719BB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C3E8-BE71-4F5E-B579-8476A215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6F7C-9AE4-4AA4-86E0-FD2EDA9B5D6B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AC768-05F0-4141-9D9C-08CF014E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7871-C570-41E3-A702-38A77098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10C-831E-4DB2-99A0-466D9D6470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51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C60E-E7C7-4A87-BCD5-86C8F09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ED61C-BBA8-409C-B463-E014502E5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4845F-D136-4AAD-AC7D-813E0062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6F7C-9AE4-4AA4-86E0-FD2EDA9B5D6B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8DD28-ECD4-4B24-BF74-CD4819A1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ECC9-0AA2-4DB6-87C5-8FAE76DF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10C-831E-4DB2-99A0-466D9D6470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1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1A58F-870D-4990-8543-C090E9EC4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6A227-B49F-4991-B8DC-16195572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B82BF-0A00-4A85-8524-1A9950D0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6F7C-9AE4-4AA4-86E0-FD2EDA9B5D6B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0B15F-2FD5-403D-8036-B1007578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91B5-F28F-4AE0-8BA6-3CB346BF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10C-831E-4DB2-99A0-466D9D6470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50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6632-2183-4659-A67D-48EE1FDF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D5CA-339B-47C9-987C-870079CB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F198-754F-4900-99CD-213D7F0D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6F7C-9AE4-4AA4-86E0-FD2EDA9B5D6B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BB11D-DAC5-43B8-9C74-5D1A64FC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D42B8-50CC-4DC2-9921-12A83EA2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10C-831E-4DB2-99A0-466D9D6470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07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8900-F717-4028-AEA6-D631AF01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4A82D-5E20-4BB0-938A-E94312E04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493E3-01FC-441A-B57A-CD53A4AB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6F7C-9AE4-4AA4-86E0-FD2EDA9B5D6B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37B6B-AB2D-4B30-B929-3D1F7C63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2979C-2191-4D38-B973-D2879AAE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10C-831E-4DB2-99A0-466D9D6470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603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8DC6-5D00-4E60-B4CA-374C7A25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65C5-ACB9-40BE-BACB-A2D386600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07899-97D2-47A0-A377-3C0B80A47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1234F-CF3F-41D8-9F6E-EB2B510F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6F7C-9AE4-4AA4-86E0-FD2EDA9B5D6B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B054D-D59D-43B9-9118-7E404D5D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25BCA-9C60-4392-A59F-D3612BAA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10C-831E-4DB2-99A0-466D9D6470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20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6ECE-1A34-4521-B66E-9D6B64E4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3F86-626B-464D-9571-D4CA33D6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6D098-F2D6-457B-B699-8A35583F9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D1F4C-5974-4905-ADCA-2536DABAC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65CEA-603A-4A5F-965E-1D819AD2A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948EB-EDC0-4F01-B9BE-40FB5A02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6F7C-9AE4-4AA4-86E0-FD2EDA9B5D6B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8EA19-4145-4AA1-9484-C99948C0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768C0-7319-4E34-899A-8C7E35DA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10C-831E-4DB2-99A0-466D9D6470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07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DBEC-8FB2-444D-A355-7AC5EAEB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A72B8-B2A9-4B4A-AF6A-1F0E0A19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6F7C-9AE4-4AA4-86E0-FD2EDA9B5D6B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6484E-0080-463F-B0DB-B7496C28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9B443-C1CA-45A5-A8FD-6E9D2E28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10C-831E-4DB2-99A0-466D9D6470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08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9A8A3-FDFD-4241-B8DB-7D595BC4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6F7C-9AE4-4AA4-86E0-FD2EDA9B5D6B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31576-BEFD-4A47-92C5-DC3DD1D1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EFDEC-3E3E-4B31-A752-DB6C60ED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10C-831E-4DB2-99A0-466D9D6470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35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40E0-2EE5-455B-887F-5C19F17F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C8FBE-5849-4A82-8CFD-8B756D23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72D2C-F1BD-4345-81DC-E0B81FCF2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A8860-D129-419C-AB1F-502DB31C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6F7C-9AE4-4AA4-86E0-FD2EDA9B5D6B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54647-3EF9-404F-B70C-4C0FC9E8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457D5-9FD5-4C41-86C0-FAE7DABC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10C-831E-4DB2-99A0-466D9D6470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179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1740-B56C-4E45-A267-F93239F9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D7C69-0C9F-4E78-8B2F-0F28C7012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F74E3-3201-40F2-9AE6-7E4D9620E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30162-2526-4AF9-B39C-271D9CAC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6F7C-9AE4-4AA4-86E0-FD2EDA9B5D6B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F48CD-7ED2-49C3-8CA0-5A801C83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E34F-FC00-4E31-B036-4AB754EF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E10C-831E-4DB2-99A0-466D9D6470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25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BFBC7-D81A-48F7-8D2F-73D61F76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125ED-A731-4D28-A18E-546633391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19D0-2F1F-4CFD-863F-233DB01E3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6F7C-9AE4-4AA4-86E0-FD2EDA9B5D6B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3B307-BED7-4B8E-97DA-2A5173E49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C15B7-7B51-42A5-BF78-AEE9B31EE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E10C-831E-4DB2-99A0-466D9D6470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445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52rTzibFRc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8D01-8FF0-4D88-93B0-527A67A94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Wind as a Resource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A5D15-F067-448E-80D9-C86D9EB90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348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DE77C2-6222-4F56-884B-B0A3F8392266}"/>
              </a:ext>
            </a:extLst>
          </p:cNvPr>
          <p:cNvSpPr/>
          <p:nvPr/>
        </p:nvSpPr>
        <p:spPr>
          <a:xfrm>
            <a:off x="585788" y="352624"/>
            <a:ext cx="112099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Convection cells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happen naturally along coastlines.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the </a:t>
            </a:r>
            <a:r>
              <a:rPr lang="en-US" sz="2800" b="1" i="0" u="sng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day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ground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heats up faster than the water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therefore the air over the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land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warmer than the air over the </a:t>
            </a:r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sea.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creates an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onshore wind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the wind blows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sea to the land.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2269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7064F2-8328-44F1-9F18-50B69B915DB1}"/>
              </a:ext>
            </a:extLst>
          </p:cNvPr>
          <p:cNvSpPr/>
          <p:nvPr/>
        </p:nvSpPr>
        <p:spPr>
          <a:xfrm>
            <a:off x="152400" y="727760"/>
            <a:ext cx="11483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three steps in the formation of onshore wind: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33BF4-6EE9-4661-B3A6-718E521F4189}"/>
              </a:ext>
            </a:extLst>
          </p:cNvPr>
          <p:cNvSpPr/>
          <p:nvPr/>
        </p:nvSpPr>
        <p:spPr>
          <a:xfrm>
            <a:off x="1859280" y="1572875"/>
            <a:ext cx="97764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First, as air over the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land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rises.</a:t>
            </a: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causes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cooler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air from the </a:t>
            </a:r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sea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blow in.</a:t>
            </a: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Then, the hot air cools and falls down to the ocean.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5DE4D2-62D9-4541-8457-2E311CAA1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05" y="3193642"/>
            <a:ext cx="4720590" cy="366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5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52EEDB-C827-4026-B5DF-109F7C43B12B}"/>
              </a:ext>
            </a:extLst>
          </p:cNvPr>
          <p:cNvSpPr/>
          <p:nvPr/>
        </p:nvSpPr>
        <p:spPr>
          <a:xfrm>
            <a:off x="220344" y="472281"/>
            <a:ext cx="115982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Air over the </a:t>
            </a:r>
            <a:r>
              <a:rPr lang="en-US" sz="32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land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 cools quicker than the ocean, so at </a:t>
            </a:r>
            <a:r>
              <a:rPr lang="en-US" sz="3200" b="1" i="0" u="sng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night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ocean air becomes warmer.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creates an </a:t>
            </a:r>
            <a:r>
              <a:rPr lang="en-US" sz="32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offshore wind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the wind blows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from the land to the sea.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68377B0-9596-4B9E-BD28-F52FE9917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29" y="3026826"/>
            <a:ext cx="4233342" cy="383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7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903D23-3405-4768-A29A-0938902A12D7}"/>
              </a:ext>
            </a:extLst>
          </p:cNvPr>
          <p:cNvSpPr/>
          <p:nvPr/>
        </p:nvSpPr>
        <p:spPr>
          <a:xfrm>
            <a:off x="457200" y="636320"/>
            <a:ext cx="11452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three steps in the formation of offshore winds: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F01BE9-B50B-4AE9-9039-E682286C1AA0}"/>
              </a:ext>
            </a:extLst>
          </p:cNvPr>
          <p:cNvSpPr/>
          <p:nvPr/>
        </p:nvSpPr>
        <p:spPr>
          <a:xfrm>
            <a:off x="1447800" y="1221095"/>
            <a:ext cx="10119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3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warmer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air over the </a:t>
            </a:r>
            <a:r>
              <a:rPr lang="en-US" sz="36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sea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rises.</a:t>
            </a:r>
          </a:p>
          <a:p>
            <a:pPr>
              <a:buFont typeface="+mj-lt"/>
              <a:buAutoNum type="arabicPeriod"/>
            </a:pP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Cooler air from the </a:t>
            </a:r>
            <a:r>
              <a:rPr lang="en-US" sz="36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land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blows out to sea.</a:t>
            </a:r>
          </a:p>
          <a:p>
            <a:pPr>
              <a:buFont typeface="+mj-lt"/>
              <a:buAutoNum type="arabicPeriod"/>
            </a:pP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hot air cools and falls down to the land.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0483086-9897-4380-871A-F103FA0AB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940" y="2975334"/>
            <a:ext cx="4312920" cy="390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93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9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CA7E10-38A7-4552-9C2D-7AF679F69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" y="570547"/>
            <a:ext cx="9698433" cy="3224213"/>
          </a:xfrm>
          <a:prstGeom prst="rect">
            <a:avLst/>
          </a:prstGeom>
        </p:spPr>
      </p:pic>
      <p:pic>
        <p:nvPicPr>
          <p:cNvPr id="3" name="1515040169.63052">
            <a:hlinkClick r:id="" action="ppaction://media"/>
            <a:extLst>
              <a:ext uri="{FF2B5EF4-FFF2-40B4-BE49-F238E27FC236}">
                <a16:creationId xmlns:a16="http://schemas.microsoft.com/office/drawing/2014/main" id="{6F7EC2F0-6DF2-48E4-9DC5-DE0BAA78374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93049" y="3633787"/>
            <a:ext cx="4298951" cy="32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9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D552F1-56F2-4F7C-BAE6-A31ED3092FEE}"/>
              </a:ext>
            </a:extLst>
          </p:cNvPr>
          <p:cNvSpPr/>
          <p:nvPr/>
        </p:nvSpPr>
        <p:spPr>
          <a:xfrm>
            <a:off x="571500" y="369491"/>
            <a:ext cx="112242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Chances are that you are quite familiar with the </a:t>
            </a:r>
            <a:r>
              <a:rPr lang="en-US" sz="2800" b="1" i="0" dirty="0">
                <a:solidFill>
                  <a:srgbClr val="99BBCC"/>
                </a:solidFill>
                <a:effectLst/>
                <a:latin typeface="Arial" panose="020B0604020202020204" pitchFamily="34" charset="0"/>
              </a:rPr>
              <a:t>wind.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do you know why wind actually happens?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Wind is the </a:t>
            </a:r>
            <a:r>
              <a:rPr lang="en-US" sz="2800" b="1" i="1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movement of air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one point to another. The </a:t>
            </a:r>
            <a:r>
              <a:rPr lang="en-US" sz="2800" b="1" i="0" dirty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wind depends on how fast the air is moving.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can even move fast enough to knock over trees and break buildings!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how does the air get enough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go that fast?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8690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6D480-8109-41CB-BFF5-0AA31E0AD921}"/>
              </a:ext>
            </a:extLst>
          </p:cNvPr>
          <p:cNvSpPr/>
          <p:nvPr/>
        </p:nvSpPr>
        <p:spPr>
          <a:xfrm>
            <a:off x="632460" y="494506"/>
            <a:ext cx="110947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Wind is generated because of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air temperature.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Sun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heats the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Earth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air around it. The Earth reflects heat and this is absorbed by the air,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more.</a:t>
            </a:r>
          </a:p>
        </p:txBody>
      </p:sp>
      <p:pic>
        <p:nvPicPr>
          <p:cNvPr id="3" name="1509324771.84311 (2)">
            <a:hlinkClick r:id="" action="ppaction://media"/>
            <a:extLst>
              <a:ext uri="{FF2B5EF4-FFF2-40B4-BE49-F238E27FC236}">
                <a16:creationId xmlns:a16="http://schemas.microsoft.com/office/drawing/2014/main" id="{FCD099F8-D787-4760-B7BB-F98FF3A134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86000" y="2619375"/>
            <a:ext cx="7620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7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AA7651-FFB2-4294-A8B6-0C23F702A625}"/>
              </a:ext>
            </a:extLst>
          </p:cNvPr>
          <p:cNvSpPr/>
          <p:nvPr/>
        </p:nvSpPr>
        <p:spPr>
          <a:xfrm>
            <a:off x="266382" y="362635"/>
            <a:ext cx="115293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air is </a:t>
            </a:r>
            <a:r>
              <a:rPr lang="en-US" sz="32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heated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 rises - you can see this when you boil water. The steam rises to the top of the room.</a:t>
            </a:r>
          </a:p>
        </p:txBody>
      </p:sp>
      <p:pic>
        <p:nvPicPr>
          <p:cNvPr id="3" name="1509663413.34394">
            <a:hlinkClick r:id="" action="ppaction://media"/>
            <a:extLst>
              <a:ext uri="{FF2B5EF4-FFF2-40B4-BE49-F238E27FC236}">
                <a16:creationId xmlns:a16="http://schemas.microsoft.com/office/drawing/2014/main" id="{5401AFF5-B37F-4833-B500-0CDD0CB5CDA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82230" y="1439853"/>
            <a:ext cx="4297680" cy="3223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4B5EE9-13C1-4A37-A62B-AEC2A1D34473}"/>
              </a:ext>
            </a:extLst>
          </p:cNvPr>
          <p:cNvSpPr/>
          <p:nvPr/>
        </p:nvSpPr>
        <p:spPr>
          <a:xfrm>
            <a:off x="608647" y="4978063"/>
            <a:ext cx="115293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happens with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air heated by the sun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too, so you get hot air rising. As the air rises it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cools down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eventually falls back down to the ground.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11704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EE00CE-1FA9-4104-A228-2FA1D94902E2}"/>
              </a:ext>
            </a:extLst>
          </p:cNvPr>
          <p:cNvSpPr/>
          <p:nvPr/>
        </p:nvSpPr>
        <p:spPr>
          <a:xfrm>
            <a:off x="586740" y="283339"/>
            <a:ext cx="109804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air moves in </a:t>
            </a:r>
            <a:r>
              <a:rPr lang="en-US" sz="32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circles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It travels along the ground, up into the air, and then back down to the ground again.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called a </a:t>
            </a:r>
            <a:r>
              <a:rPr lang="en-US" sz="32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convection cell.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1" i="0" dirty="0">
                <a:solidFill>
                  <a:srgbClr val="C7CCC7"/>
                </a:solidFill>
                <a:effectLst/>
                <a:latin typeface="Arial" panose="020B0604020202020204" pitchFamily="34" charset="0"/>
              </a:rPr>
              <a:t>Horizontal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air flow is called </a:t>
            </a:r>
            <a:r>
              <a:rPr lang="en-US" sz="3200" b="1" i="0" dirty="0">
                <a:solidFill>
                  <a:srgbClr val="C7CCC7"/>
                </a:solidFill>
                <a:effectLst/>
                <a:latin typeface="Arial" panose="020B0604020202020204" pitchFamily="34" charset="0"/>
              </a:rPr>
              <a:t>wind.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Vertical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air flows are called </a:t>
            </a:r>
            <a:r>
              <a:rPr lang="en-US" sz="32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thermals.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8090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E03A79-A0F4-45E0-9FD5-51921F87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" y="-14802"/>
            <a:ext cx="11407140" cy="687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5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What Makes Wind?">
            <a:hlinkClick r:id="" action="ppaction://media"/>
            <a:extLst>
              <a:ext uri="{FF2B5EF4-FFF2-40B4-BE49-F238E27FC236}">
                <a16:creationId xmlns:a16="http://schemas.microsoft.com/office/drawing/2014/main" id="{A90B864A-D1A9-4095-BE6D-0EE975EE680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7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8ECC7A-B3CF-40AB-8ED6-E6666E7AE8EA}"/>
              </a:ext>
            </a:extLst>
          </p:cNvPr>
          <p:cNvSpPr/>
          <p:nvPr/>
        </p:nvSpPr>
        <p:spPr>
          <a:xfrm>
            <a:off x="471488" y="996087"/>
            <a:ext cx="112785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name the winds by the </a:t>
            </a:r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direction the winds come from.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wind coming from the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east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going to the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west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 be called an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easterly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wind.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6FC64-36B6-4223-AA17-05E1BEFE66B6}"/>
              </a:ext>
            </a:extLst>
          </p:cNvPr>
          <p:cNvSpPr/>
          <p:nvPr/>
        </p:nvSpPr>
        <p:spPr>
          <a:xfrm>
            <a:off x="4217251" y="2719636"/>
            <a:ext cx="2284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example:</a:t>
            </a:r>
            <a:endParaRPr lang="en-AU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516006-8FCB-4D44-928B-9DD3C0D4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9" y="3615145"/>
            <a:ext cx="5127043" cy="324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70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</Words>
  <Application>Microsoft Office PowerPoint</Application>
  <PresentationFormat>Widescreen</PresentationFormat>
  <Paragraphs>44</Paragraphs>
  <Slides>14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Wind as a Resource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as a Resource</dc:title>
  <dc:creator>Jean D'cruz</dc:creator>
  <cp:lastModifiedBy>Jean D'cruz</cp:lastModifiedBy>
  <cp:revision>2</cp:revision>
  <dcterms:created xsi:type="dcterms:W3CDTF">2020-06-09T11:14:44Z</dcterms:created>
  <dcterms:modified xsi:type="dcterms:W3CDTF">2020-06-09T11:21:08Z</dcterms:modified>
</cp:coreProperties>
</file>