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008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18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80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60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624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37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7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614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95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828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15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EC736-AA0A-4288-8034-0B0AEA89059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1762D-B3CC-4257-84DA-28DF16747F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2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Accuracy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5914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28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50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82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0" y="819835"/>
            <a:ext cx="919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44700" y="2115235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Define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accuracy is.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to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ensure accuracy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experiments.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78731327.078241g/1478731336880-21568625974102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4" y="3445289"/>
            <a:ext cx="7083425" cy="260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3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1939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accuracy?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how close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measured 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the actual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(true) 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physical quantity.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Often, in science, measuring equipment will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 a truly accurate quantity.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But using the correct equipment can help make a measurement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possible.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124861.524321g/1447124877130-221495177601879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21" y="4533899"/>
            <a:ext cx="2332754" cy="223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29337"/>
            <a:ext cx="11264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important to keep in mind when choosing equipment to use in your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if you need to measure 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water, you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likely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get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accurate measurement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use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if you use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beaker.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35270555.723791g/1435270550391-111988448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403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1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07539"/>
            <a:ext cx="11633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designed to give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accurate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measurements than a beaker, which is designed for roughly measuring large volumes.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choosing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your measurement will give you a quantity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measuring in a beaker would.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8912955.29131g/1448912971877-49195445522447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775" y="3233737"/>
            <a:ext cx="38100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29741604.375741g/1429741545345-106004107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975" y="2790825"/>
            <a:ext cx="3038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8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472639"/>
            <a:ext cx="10820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you may measure what appears to be 20 mL of water, in both a 100 mL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100 mL beaker.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However,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pour both measurements 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50mL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cylinders,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beaker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water, while the water measured in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produces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65955996.057131g/1465956012086-18651795224430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3487737"/>
            <a:ext cx="16764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49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750838"/>
            <a:ext cx="612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Likewise,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you needed to measure out 8 mL of water, a 10 mL measuring cylinder would produce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more accurate results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 100 mL measuring cylinder would.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 is designed for </a:t>
            </a:r>
            <a:r>
              <a:rPr lang="en-AU" sz="2400" b="1" i="0" dirty="0" smtClean="0">
                <a:solidFill>
                  <a:srgbClr val="254DBC"/>
                </a:solidFill>
                <a:effectLst/>
                <a:latin typeface="Arial" panose="020B0604020202020204" pitchFamily="34" charset="0"/>
              </a:rPr>
              <a:t>smaller measurements,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will produce a measurement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closer to the true value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3797329.083131g/1453797338347-171871146882372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1646237"/>
            <a:ext cx="3038475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6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471438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Choose equipment that is specifically designed for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require it for.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measuring, choose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closest value above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volume you want to measure.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 example: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900" y="3149094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measure an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volume, use 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instead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measure a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32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volume, use a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3883F5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instead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measuring cylinder.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5384349.544431g/1485384356777-6264241665870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0" y="4241800"/>
            <a:ext cx="26289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4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8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Accuracy</dc:title>
  <dc:creator>Joseph D'cruz</dc:creator>
  <cp:lastModifiedBy>Joseph D'cruz</cp:lastModifiedBy>
  <cp:revision>2</cp:revision>
  <dcterms:created xsi:type="dcterms:W3CDTF">2020-06-06T02:47:33Z</dcterms:created>
  <dcterms:modified xsi:type="dcterms:W3CDTF">2020-06-06T02:49:00Z</dcterms:modified>
</cp:coreProperties>
</file>