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6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0AC-2D1A-4DDE-945F-3CFF22E0AA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D796-8B64-422A-9551-453CB39B9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81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0AC-2D1A-4DDE-945F-3CFF22E0AA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D796-8B64-422A-9551-453CB39B9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12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0AC-2D1A-4DDE-945F-3CFF22E0AA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D796-8B64-422A-9551-453CB39B9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2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0AC-2D1A-4DDE-945F-3CFF22E0AA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D796-8B64-422A-9551-453CB39B9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9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0AC-2D1A-4DDE-945F-3CFF22E0AA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D796-8B64-422A-9551-453CB39B9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01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0AC-2D1A-4DDE-945F-3CFF22E0AA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D796-8B64-422A-9551-453CB39B9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0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0AC-2D1A-4DDE-945F-3CFF22E0AA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D796-8B64-422A-9551-453CB39B9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5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0AC-2D1A-4DDE-945F-3CFF22E0AA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D796-8B64-422A-9551-453CB39B9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2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0AC-2D1A-4DDE-945F-3CFF22E0AA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D796-8B64-422A-9551-453CB39B9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09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0AC-2D1A-4DDE-945F-3CFF22E0AA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D796-8B64-422A-9551-453CB39B9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95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60AC-2D1A-4DDE-945F-3CFF22E0AA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FD796-8B64-422A-9551-453CB39B9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57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60AC-2D1A-4DDE-945F-3CFF22E0AA5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FD796-8B64-422A-9551-453CB39B99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7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Careers in Science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707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119440"/>
            <a:ext cx="11620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physics careers involve applying the theory of physics to specific situations.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call this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applied physics.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engineer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applies mathematics and physics 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invent, design and maintain structures and machines.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Civil engineers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 with buildings and infrastructure, while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mechanical engineers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design moving systems like planes, trains and cars.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74337634.69731g/1474337638129-289682668481983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41275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www.educationperfect.com/media/content/Science/1434413145.2281g/1434413143202-210247322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75" y="4127499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43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849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Electrical engineering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deals with designing and maintaining systems powered by electricity.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electrician maintains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power grid.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 design and operate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power stations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others install and design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home electronics systems.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Electrical engineers and electricians apply the physics-based knowledge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their work.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42788500.749391g/1442788513363-131558195638502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40513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91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4100" y="402441"/>
            <a:ext cx="71247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Opticians and optical scientists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study and apply the physics of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light.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heavily involves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eye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how it perceives light, so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optics links physics and biology.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Opticians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design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glasses and contact lenses,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while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optometrists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study the eye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deformities.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people work with light to develop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lasers and fibre-optics systems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transferring information.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who work with light even design systems that use light for energy, like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solar panels.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German/1462664214.267121g/1462664221357-149402045940771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22098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14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71393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Particle physicists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study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 up matter.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Modern-day particle physicists, such as the team at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CERN,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tend to study the smallest of all particles.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study of particle physics involves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smashing particles together at high speeds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particle accelerators.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74502290.854321g/1474502291178-397058112478448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4" y="1511300"/>
            <a:ext cx="5503333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39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28935"/>
            <a:ext cx="11328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Nuclear physicists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study nuclear reactions between particles and atoms, and use these reactions to create energy in nuclear power stations.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German/1453933255.046281g/1453933267305-395111834943810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1324503"/>
            <a:ext cx="7426325" cy="495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50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6440"/>
            <a:ext cx="1150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physicists put together their knowledge of mechanics, electricity and computer programming to design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robots.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Robotics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exciting field of work, whether you want to develop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artificial intelligences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create new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drones.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a broad field, requiring specialists in many different areas.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biologists get involved - many robots 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inspired by nature,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copy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 anatomy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they can move.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German/1460609774.712321g/1460609795991-352316863593326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0513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www.educationperfect.com/media/content/German/1460609802.78971g/1460609824059-3523168635933263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40513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2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488940"/>
            <a:ext cx="1135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Biochemists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study the way that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substances within living things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interact.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investigate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chemistry of life processes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reactions that happen inside us and other organisms.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Biochemistry is heavily related to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molecular biology and genetics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(which study how information and traits are passed down between organisms).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areas use knowledge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chemistry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study the biology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animals and plants.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German/1470364807.620181g/1470364812280-255992683485568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35" y="4057660"/>
            <a:ext cx="2673340" cy="267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56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791339"/>
            <a:ext cx="11137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Pharmacists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 with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chemistry and their knowledge of medicine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prepare and create pharmaceutical drugs.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Pharmacy is concerned not just with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making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medicines, but also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ensuring that patients have the correct amounts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medicine to safely treat their symptoms.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Chemistry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develop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medicines and to help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prepare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467157221.184871g/1467157227984-270986428491371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4" y="3748969"/>
            <a:ext cx="4657725" cy="310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36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0" y="6655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Forensic investigators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 their chemical knowledge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investigate crime scenes,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the sites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fires and explosions.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forensic scientist is concerned with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collecting evidence, preserving it and analysing 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a conclusion about what happened at a crime scene, and chemistry is often used to make this happen.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Forensics is used to study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DNA samples, explosion sites and fingerprints,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among other forms of evidence.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Science/1455159294.837381g/1455159301216-368842912765559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66554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www.educationperfect.com/media/content/German/1466477345.288031g/1466477354351-333768578055517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3754676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39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37464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Chemical engineers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 to develop large-scale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reaction processes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development of materials.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work with factories and power plants to develop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new methods for creating their products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use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less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create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less harmful waste.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Others design processes to create new materials of scientific interest.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chemical engineers even design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molecular machines,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this molecular car.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800.2993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58000" y="2528570"/>
            <a:ext cx="4978400" cy="23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3938"/>
            <a:ext cx="11391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Biologists interested in the human body (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anatomy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 disease (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pathology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often go into the field of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Medicine.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Studying medicine can lead you to being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doctor, dentist or a nurse.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can go into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pharmacy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 if you also study chemistry, or become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veterinarian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 have an interest in animals.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rman/1473309442.634231g/1473309460948-306563991559674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3495675"/>
            <a:ext cx="381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ducationperfect.com/media/content/German/1476153490.862761g/1476153497455-349117672934456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349567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47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59140"/>
            <a:ext cx="7137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Food scientists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study the nature of food and the changes involved in preparing foods.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Chemistry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 study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substances within food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changes they go through when cooked, for instance. This science crosses over with both physics and biology to fully understand food.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 scientists can work on halting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decomposition of foods,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creating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more healthy food additives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developing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 food products,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among other things.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255.6995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43800" y="1045818"/>
            <a:ext cx="4413250" cy="36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2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0" y="361940"/>
            <a:ext cx="680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Space science involves the study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the universe.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astronomer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studies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they use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telescopes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other detection systems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collect data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far-off stars and the solar system.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astronomers work with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satellites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probes on distant planets,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 Curiosity Rover on Mars, or the Hubble Space Telescope.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Astrophysicists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apply the principles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physics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space in order to explain observations.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Science/1478121383.624181g/1478121399636-112119143589865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47" y="965200"/>
            <a:ext cx="4820853" cy="35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55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196840"/>
            <a:ext cx="1173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Astronauts,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other hand, are space scientists who actually get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sent into space.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maintain satellites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do important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aboard rockets or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International Space Station.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research often involves the effects of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weightlessness and artificial atmospheres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biological systems.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future, astronauts will again be needed to travel away from Earth and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explore the cosmos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but this is still a long way off.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678.9992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52700" y="4240212"/>
            <a:ext cx="6159500" cy="26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446038"/>
            <a:ext cx="11709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Between space and the Earth is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atmosphere,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studied by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meteorologists.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Meteorology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involves studying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weather events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hurricanes and storms,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predicting changes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weather and understanding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atmosphere.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Meteorologists often work with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weather forecasting.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 descr="https://www.educationperfect.com/media/content/German/1468809596.492881g/1468809599020-359347518945503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058582"/>
            <a:ext cx="5699125" cy="379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93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6840"/>
            <a:ext cx="1226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Geology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study of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Earth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all of the solid and liquid matter that makes it up.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geologist investigates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rocks,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uses knowledge of rocks to learn about specific areas of the Earth. This is important for developing buildings and roads, so that we know what is underneath them.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Volcanologists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study volcanos and other geological hot-spots, while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marine geologists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study the sea floor.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Petroleum geology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study of land specifically to find oil or coal deposits.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 descr="https://www.educationperfect.com/media/content/German/1461192333.985151g/1461192365057-391567674329074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3982492"/>
            <a:ext cx="4441825" cy="295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9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39523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Mining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profession involved with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extracting valuable materials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Earth.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 physical and chemical means to remove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gold, silver and iron from mines. They search for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new seams of material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also are involved in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extracting non-metals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coal and natural gas.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6" name="Picture 2" descr="https://www.educationperfect.com/media/content/German/1475446908.153681g/1475446910695-123464925827045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07" y="3263900"/>
            <a:ext cx="5183768" cy="346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6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074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666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04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874236"/>
            <a:ext cx="11544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Medicine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popular field to work 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People specialising in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medicine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in great demand both in Australia and across the world, because disease and injury can happen anywhere.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77365011.146461g/1477365020020-400174933141396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5" y="33909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German/1477962623.841771g/1477962633225-2430582878531671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5" y="33909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7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99213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Related to the field of medicine 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neuroscience,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study of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brain and nervous system.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Neuroscientists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 to uncover the secrets of how our brains operate.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helps to combat many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disorders and diseases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nervous system.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62350811.310311g/1462350847931-368115613316746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127" y="1511300"/>
            <a:ext cx="4680948" cy="352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38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13302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Psychologists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study the social aspects of the brain, exploring behaviour and mental processes.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field of study has a lot of overlap with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neuroscience.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78052931.886641g/1478052945495-34986066034550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4" y="2011987"/>
            <a:ext cx="4873625" cy="325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15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439341"/>
            <a:ext cx="11925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Zoology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study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animals.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Various types of zoologists study the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evolution, classification, anatomy, physiology and ecosystems of animals.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Zoologists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often specialise in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one group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animals.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Ornithologists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study birds,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entomologists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study insects,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ichthyologists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study fish, etc.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Palaeontologists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 zoology and geology to study extinct animals.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78052441.323151g/1478052454829-34986066034550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431482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-43259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contrast to zoology, the study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botany.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field also includes the study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algae and fungi.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Botanists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heavily involved in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agriculture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(the creation of food from plants) 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environmental conservation.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Knowledge of botany allows us to develop new plant products for various uses, including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medicine and food.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Botanists with knowledge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genetics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involved in creating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new, genetically modified plants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these have helped to resolve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famines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worldwide.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76415036.424391g/1476415045523-31711463176732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4" y="1752600"/>
            <a:ext cx="4989625" cy="33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11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5700" y="5627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Ecology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studies how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organisms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their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interact.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Ecologists study a specific ecosystem to explore how it functions.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Studying ecosystems allows us to understand how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changing an ecosystem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affect it. This is important for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planning infrastructure, managing resources and conservation.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75547351.273391g/1475547357081-107482169977514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2" y="2146300"/>
            <a:ext cx="5503333" cy="367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608737"/>
            <a:ext cx="1145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Ecologists often work with conservationists or are also conservationists.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Conservationists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maintain endangered and at-risk animals and plants, to stop them from becoming extinct due to man-made causes.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63102062.316861g/1463102062330-252886592253970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7" y="2510434"/>
            <a:ext cx="6270625" cy="418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05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119</Paragraphs>
  <Slides>28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Careers in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Careers in Science</dc:title>
  <dc:creator>Joseph D'cruz</dc:creator>
  <cp:lastModifiedBy>Joseph D'cruz</cp:lastModifiedBy>
  <cp:revision>2</cp:revision>
  <dcterms:created xsi:type="dcterms:W3CDTF">2020-06-06T02:01:48Z</dcterms:created>
  <dcterms:modified xsi:type="dcterms:W3CDTF">2020-06-06T02:02:42Z</dcterms:modified>
</cp:coreProperties>
</file>