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1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53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5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3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37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3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83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07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71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34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87A8-6CB7-4048-BF6E-4BF80AE4648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0450-8274-42C8-9A10-3D6D80814A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6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Control Variables and Control Groups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86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33738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 we want to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answer questions.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want to know if ice cubes melt faster at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at room temperature.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could conduct an </a:t>
            </a:r>
            <a:r>
              <a:rPr lang="en-AU" sz="28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experiment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question.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04493317.479011g/1504493346003-185876844059237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4027488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00" y="103138"/>
            <a:ext cx="10134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 we test this?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could put an ice cube under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 and time how quickly it melted.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might melt quickly, but you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couldn't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say it melted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normal (room temperature,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25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unless you had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directly compared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two temperatures.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4962926.367631g/1454962930756-312235209382251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04971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Spanish/1420764472.759171g/1420764459621-189573016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4000500"/>
            <a:ext cx="2647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1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88940"/>
            <a:ext cx="1132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every experiment we need a control.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see whether an ice cube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melts faster than at room temperature, you could use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group.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group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different group of ice cubes (or group of subjects). It provides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baseline measure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be used as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comparison.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control group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subjected to 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independent variables.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experimenter does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panish/1420764472.759171g/1420764459621-18957301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4274592"/>
            <a:ext cx="2647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2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473839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what is our control in this instance?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our experiment, you would apply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experimental group of ice cubes, and the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rate of melting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this group could be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another group of ice cubes that you left sitting on the bench at room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group of ice cubes left on the bench would be classified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group.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34929987.346211g/1434929978934-83270945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151495"/>
            <a:ext cx="38100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8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45639"/>
            <a:ext cx="1087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group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'control'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ice cubes provides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any other ice cube groups that you choose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manipulate.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group of ice cubes,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heat, melts completely to water in an average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seconds, 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means nothing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 we know that this is in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group of ice cubes, at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room temperature,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melts fully in an average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25130641.565191g/1525130636044-135695761063983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4038600"/>
            <a:ext cx="3810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7137"/>
            <a:ext cx="11645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group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allows us to see that there is a change in 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subject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(ice cubes) due to 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independent 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(heat).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meaningful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compared to non-experimental conditions.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525125956.017851g/1525125950505-103263259354008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619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3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20239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control group is kept under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same conditions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experimental group.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 example: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ice cubes should be kept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environment, be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size and mass, and be made from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source of water.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difference is the control group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subject to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 of interest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(high temperatures).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525126224.844781g/1525126219385-103263259354008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490363"/>
            <a:ext cx="4848225" cy="32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0135"/>
            <a:ext cx="10477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about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groups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988"/>
              </p:ext>
            </p:extLst>
          </p:nvPr>
        </p:nvGraphicFramePr>
        <p:xfrm>
          <a:off x="838200" y="1661954"/>
          <a:ext cx="10515600" cy="192024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335943810"/>
                    </a:ext>
                  </a:extLst>
                </a:gridCol>
                <a:gridCol w="9791700">
                  <a:extLst>
                    <a:ext uri="{9D8B030D-6E8A-4147-A177-3AD203B41FA5}">
                      <a16:colId xmlns:a16="http://schemas.microsoft.com/office/drawing/2014/main" val="114462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3598DC"/>
                          </a:solidFill>
                          <a:effectLst/>
                        </a:rPr>
                        <a:t>Identify</a:t>
                      </a:r>
                      <a:r>
                        <a:rPr lang="en-AU" sz="2400" b="1" dirty="0">
                          <a:effectLst/>
                        </a:rPr>
                        <a:t> what a </a:t>
                      </a:r>
                      <a:r>
                        <a:rPr lang="en-AU" sz="2400" b="1" dirty="0">
                          <a:solidFill>
                            <a:srgbClr val="254DBC"/>
                          </a:solidFill>
                          <a:effectLst/>
                        </a:rPr>
                        <a:t>control variable</a:t>
                      </a:r>
                      <a:r>
                        <a:rPr lang="en-AU" sz="2400" b="1" dirty="0">
                          <a:effectLst/>
                        </a:rPr>
                        <a:t> 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8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why control variables are important.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5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3598DC"/>
                          </a:solidFill>
                          <a:effectLst/>
                        </a:rPr>
                        <a:t>Identify</a:t>
                      </a:r>
                      <a:r>
                        <a:rPr lang="en-AU" sz="2400" b="1">
                          <a:effectLst/>
                        </a:rPr>
                        <a:t> what a </a:t>
                      </a:r>
                      <a:r>
                        <a:rPr lang="en-AU" sz="2400" b="1">
                          <a:solidFill>
                            <a:srgbClr val="254DBC"/>
                          </a:solidFill>
                          <a:effectLst/>
                        </a:rPr>
                        <a:t>control group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88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why control groups are important.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41878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57559491.706711g/1457559494256-125793320215176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3752850"/>
            <a:ext cx="4762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17438"/>
            <a:ext cx="1137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Experiments are a way to answer questions about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cause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effect.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 experiments to find out how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variable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another variable.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does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temperature</a:t>
            </a:r>
            <a:r>
              <a:rPr lang="en-AU" sz="24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rate of an ice cube melting?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5128490.496221g/1525128484941-135695761063983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3" y="3149600"/>
            <a:ext cx="4988611" cy="332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60338"/>
            <a:ext cx="11214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time the ice cube takes to fully melt into water is the variable the experimenter is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measuring.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ice cube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experimenter is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changing.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how do we know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only 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causing the ice to melt faster?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91537391.363611f/1491537391926-327339008594334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889375"/>
            <a:ext cx="4762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5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231339"/>
            <a:ext cx="10655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to be careful about our variables.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conduct a good experiment, we need to make sure that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(temperature)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thing having an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what we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measuring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(rate of melting).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we need to make sure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variables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(like the mass of the ice cube)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are kept the 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each test.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34929987.346211g/1434929978934-83270945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278327"/>
            <a:ext cx="3810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0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6300" y="10453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a control variable.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something that the experimenter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keeps constant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(controls) so that it does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outcome of the experiment.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experiment aims to answer a question about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effect,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if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multiple causes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 temperature AND mass), the experiment will likely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answer the question incorrectly.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5129167.324251g/1525129161790-135695761063983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652115"/>
            <a:ext cx="4978588" cy="33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94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204738"/>
            <a:ext cx="10668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your experiment, you might find that a small ice cube kept 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melts faster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 large ice cube kept 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According to these results, it could be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concluded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ice cubes melt faster at lower temperatures!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panish/1420764472.759171g/1420764459621-18957301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4000500"/>
            <a:ext cx="2647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7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0400" y="4992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 was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 the only 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affecting the speed of melting.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ice cubes was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kept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constant,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mass also affected the rate of melting.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ice cubes melt faster at lower temperatures was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incorrect.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23238559.824441g/1523238557824-42153567110786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730500"/>
            <a:ext cx="4746906" cy="348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2301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mass of the ice cubes needs to be kept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the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mass is therefore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control variable.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Control variables are necessary to make sure that you get valid results, and therefore come to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correct conclusion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what your results mean.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5" name="Picture 3" descr="https://www.educationperfect.com/media/content/Spanish/1420764472.759171g/1420764459621-189573016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4479926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www.educationperfect.com/media/content/Spanish/1420764472.759171g/1420764459621-189573016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4213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ttps://www.educationperfect.com/media/content/Spanish/1420764472.759171g/1420764459621-189573016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4494213"/>
            <a:ext cx="17621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6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Control Variables and Control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Variables and Control Groups</dc:title>
  <dc:creator>Joseph D'cruz</dc:creator>
  <cp:lastModifiedBy>Joseph D'cruz</cp:lastModifiedBy>
  <cp:revision>1</cp:revision>
  <dcterms:created xsi:type="dcterms:W3CDTF">2020-06-06T02:56:27Z</dcterms:created>
  <dcterms:modified xsi:type="dcterms:W3CDTF">2020-06-06T02:56:35Z</dcterms:modified>
</cp:coreProperties>
</file>