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BA2E-45A7-44F0-B8BB-F83E3774A845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0AE0-A6F1-4B6C-AE5C-BC353D10BC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346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BA2E-45A7-44F0-B8BB-F83E3774A845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0AE0-A6F1-4B6C-AE5C-BC353D10BC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621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BA2E-45A7-44F0-B8BB-F83E3774A845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0AE0-A6F1-4B6C-AE5C-BC353D10BC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652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BA2E-45A7-44F0-B8BB-F83E3774A845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0AE0-A6F1-4B6C-AE5C-BC353D10BC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431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BA2E-45A7-44F0-B8BB-F83E3774A845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0AE0-A6F1-4B6C-AE5C-BC353D10BC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341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BA2E-45A7-44F0-B8BB-F83E3774A845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0AE0-A6F1-4B6C-AE5C-BC353D10BC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733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BA2E-45A7-44F0-B8BB-F83E3774A845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0AE0-A6F1-4B6C-AE5C-BC353D10BC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105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BA2E-45A7-44F0-B8BB-F83E3774A845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0AE0-A6F1-4B6C-AE5C-BC353D10BC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395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BA2E-45A7-44F0-B8BB-F83E3774A845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0AE0-A6F1-4B6C-AE5C-BC353D10BC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26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BA2E-45A7-44F0-B8BB-F83E3774A845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0AE0-A6F1-4B6C-AE5C-BC353D10BC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621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BA2E-45A7-44F0-B8BB-F83E3774A845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0AE0-A6F1-4B6C-AE5C-BC353D10BC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348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9BA2E-45A7-44F0-B8BB-F83E3774A845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E0AE0-A6F1-4B6C-AE5C-BC353D10BC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3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Fair Tests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4619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00841"/>
            <a:ext cx="65532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For Example: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Sally wanted to test whether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fertiliser 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fertiliser B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causes her plants to grow better.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She used eight of the same type of plant and put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fertiliser 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four of the plants 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fertiliser B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the other four plants.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She put the plants with fertiliser A on the </a:t>
            </a:r>
            <a:r>
              <a:rPr lang="en-AU" sz="2400" b="1" i="0" dirty="0" smtClean="0">
                <a:solidFill>
                  <a:srgbClr val="254DBC"/>
                </a:solidFill>
                <a:effectLst/>
                <a:latin typeface="Arial" panose="020B0604020202020204" pitchFamily="34" charset="0"/>
              </a:rPr>
              <a:t>windowsill</a:t>
            </a:r>
            <a:r>
              <a:rPr lang="en-AU" sz="2400" b="0" i="0" dirty="0" smtClean="0">
                <a:solidFill>
                  <a:srgbClr val="254DB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the classroom, but then ran out of space and so had to put the plants with fertiliser B in the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corridor.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Do you think this is a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fair test?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453539512.483881g/1453539546133-229215366331630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675" y="1121970"/>
            <a:ext cx="4345229" cy="435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368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4900" y="316637"/>
            <a:ext cx="9753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re-design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experiment to control the variable and make sure we are only changing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one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thing at a time.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make a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fair test,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Sally could find another space to put the plants so they all get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same amount of sunlight.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453539512.483881g/1453539546133-229215366331630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2255629"/>
            <a:ext cx="4568825" cy="458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23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4205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6076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160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58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5278" y="805934"/>
            <a:ext cx="74334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After this Smart lesson you will be able to:</a:t>
            </a:r>
            <a:endParaRPr lang="en-AU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30400" y="1581835"/>
            <a:ext cx="80137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Determine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what constitutes a </a:t>
            </a:r>
            <a:r>
              <a:rPr lang="en-AU" sz="28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fair test.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800" b="1" i="0" dirty="0" smtClean="0">
                <a:solidFill>
                  <a:srgbClr val="254DBC"/>
                </a:solidFill>
                <a:effectLst/>
                <a:latin typeface="Arial" panose="020B0604020202020204" pitchFamily="34" charset="0"/>
              </a:rPr>
              <a:t>Discuss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 to conduct a </a:t>
            </a:r>
            <a:r>
              <a:rPr lang="en-AU" sz="28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fair test.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421980533.692711g/1421980527622-306791257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5" y="2788623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55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9400" y="383739"/>
            <a:ext cx="10109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variable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something that can be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measured, changed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controlled.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Height, mass, velocity, distance and many other things can be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variables.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might measure the </a:t>
            </a:r>
            <a:r>
              <a:rPr lang="en-AU" sz="2400" b="1" i="0" dirty="0" smtClean="0">
                <a:solidFill>
                  <a:srgbClr val="254DBC"/>
                </a:solidFill>
                <a:effectLst/>
                <a:latin typeface="Arial" panose="020B0604020202020204" pitchFamily="34" charset="0"/>
              </a:rPr>
              <a:t>speed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two racing cars to show that one racing car goes faster than the other. The </a:t>
            </a:r>
            <a:r>
              <a:rPr lang="en-AU" sz="2400" b="1" i="0" dirty="0" smtClean="0">
                <a:solidFill>
                  <a:srgbClr val="254DBC"/>
                </a:solidFill>
                <a:effectLst/>
                <a:latin typeface="Arial" panose="020B0604020202020204" pitchFamily="34" charset="0"/>
              </a:rPr>
              <a:t>speed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variable.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47804728.320451g/1447804732797-310673915567348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4046537"/>
            <a:ext cx="6419850" cy="158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47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300" y="155139"/>
            <a:ext cx="114935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some variables that we need to control.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we are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planning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investigation, there might be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many other variables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could affect the speed, such as the wind, the weight of the car, if the track is wet and many more.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these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variables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were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not controlled,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254DBC"/>
                </a:solidFill>
                <a:effectLst/>
                <a:latin typeface="Arial" panose="020B0604020202020204" pitchFamily="34" charset="0"/>
              </a:rPr>
              <a:t>results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investigation will be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affected.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47804728.320451g/1447804732797-310673915567348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5" y="4275137"/>
            <a:ext cx="6419850" cy="158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062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3900" y="410339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fair test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 investigation where only one variable is changed, one variable is measured as it changes and the other condition is kept the same.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we are planning a </a:t>
            </a:r>
            <a:r>
              <a:rPr lang="en-AU" sz="2400" b="1" i="0" dirty="0" smtClean="0">
                <a:solidFill>
                  <a:srgbClr val="254DBC"/>
                </a:solidFill>
                <a:effectLst/>
                <a:latin typeface="Arial" panose="020B0604020202020204" pitchFamily="34" charset="0"/>
              </a:rPr>
              <a:t>scientific investigation,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need to think about how we can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control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some of the variables that we aren't interested in.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how we know that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only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variable we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change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affect the variable we want to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measure</a:t>
            </a:r>
            <a:r>
              <a:rPr lang="en-AU" sz="2400" b="0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47215780.624921g/1447215781561-291216534802753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975" y="1735137"/>
            <a:ext cx="3800475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51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92200" y="1111935"/>
            <a:ext cx="10452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fair test will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change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one variable and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measure the change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another.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21614921.019031g/1421614890465-666806559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1841500"/>
            <a:ext cx="380047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14500" y="5201335"/>
            <a:ext cx="9829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 of the other variables are </a:t>
            </a:r>
            <a:r>
              <a:rPr lang="en-AU" sz="28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controlled,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kept constant, so that they do not affect what you are measuring.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427562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0400" y="706735"/>
            <a:ext cx="1137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variables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don't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want to measure might interfere with results of the variables we do want to measure and so the test would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fair.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513039612.92281g/1513039615363-174230996921886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2763837"/>
            <a:ext cx="4772025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669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394038"/>
            <a:ext cx="109093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a variable that we </a:t>
            </a:r>
            <a:r>
              <a:rPr lang="en-AU" sz="28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do not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want to test or measure is affecting our results, we need to </a:t>
            </a:r>
            <a:r>
              <a:rPr lang="en-AU" sz="2800" b="1" i="0" dirty="0" smtClean="0">
                <a:solidFill>
                  <a:srgbClr val="254DBC"/>
                </a:solidFill>
                <a:effectLst/>
                <a:latin typeface="Arial" panose="020B0604020202020204" pitchFamily="34" charset="0"/>
              </a:rPr>
              <a:t>control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so it stays constant throughout our experiment.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variable that is controlled and kept constant is called a </a:t>
            </a:r>
            <a:r>
              <a:rPr lang="en-AU" sz="2800" b="1" i="0" dirty="0" smtClean="0">
                <a:solidFill>
                  <a:srgbClr val="254DBC"/>
                </a:solidFill>
                <a:effectLst/>
                <a:latin typeface="Arial" panose="020B0604020202020204" pitchFamily="34" charset="0"/>
              </a:rPr>
              <a:t>control variable.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501210914.396531g/1501210915690-3066735359728837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675" y="3140412"/>
            <a:ext cx="6153150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492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6600" y="608737"/>
            <a:ext cx="10871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we are changing </a:t>
            </a:r>
            <a:r>
              <a:rPr lang="en-AU" sz="2400" b="1" i="0" dirty="0" smtClean="0">
                <a:solidFill>
                  <a:srgbClr val="254DBC"/>
                </a:solidFill>
                <a:effectLst/>
                <a:latin typeface="Arial" panose="020B0604020202020204" pitchFamily="34" charset="0"/>
              </a:rPr>
              <a:t>more than one thing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our experiment, then other variables can affect our data and make our test less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fair.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Therefore, we need to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identify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variables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choose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appropriate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ways to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control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them.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49103897.39981g/1449103926502-2055651411088368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7" y="3126581"/>
            <a:ext cx="4975225" cy="373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270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Widescreen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Fair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Tests</dc:title>
  <dc:creator>Joseph D'cruz</dc:creator>
  <cp:lastModifiedBy>Joseph D'cruz</cp:lastModifiedBy>
  <cp:revision>1</cp:revision>
  <dcterms:created xsi:type="dcterms:W3CDTF">2020-06-06T03:00:26Z</dcterms:created>
  <dcterms:modified xsi:type="dcterms:W3CDTF">2020-06-06T03:00:33Z</dcterms:modified>
</cp:coreProperties>
</file>