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92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31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8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6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82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50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13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2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64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84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A605-E61C-440B-A0D0-76819164E1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FB4D-00B9-4569-B9FD-F6C0DFE97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7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Hypothesising and Predicting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89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5130" y="653534"/>
            <a:ext cx="6417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you will learn how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5700" y="1977936"/>
            <a:ext cx="10655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variables in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hypothesis.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Propose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investigate.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1524194550.553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8375" y="3178265"/>
            <a:ext cx="3409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649238"/>
            <a:ext cx="11137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questions can be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tested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scientific experiment.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"Does the drug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Blogoflycin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affect the life span of adult mice?"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experiment could then be designed in which some mice are given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Blogoflycin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 some aren't.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433.0571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91000" y="3171825"/>
            <a:ext cx="4914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8421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every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scientific experiment,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start by making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hypothesis.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hypothesis is your best educated guess of what you think you will discover.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be written in this format: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"If the (dependent variable) is related to (independent variable), then (prediction)."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English%20&amp;%20Literature/1399756224366-1297568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4" y="1282700"/>
            <a:ext cx="5275019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6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7700" y="14493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experiment, a scientist must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they think will happen.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the aim of the experiment is to see if looking at food makes you hungry, their prediction might be: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"Looking at food makes people feel hungry."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17395009.706721g/1417394969561-49937248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373312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68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984240"/>
            <a:ext cx="7277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first prediction is then developed into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hypothesis,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scientific statement.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follows the format: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"If the (dependent variable) is related to (independent variable), then (prediction)."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in our example, the hypothesis could be: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"If hunger is related to food imagery, then looking at food will make people hungry."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954.904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38956" y="1638301"/>
            <a:ext cx="4294269" cy="28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331436"/>
            <a:ext cx="1097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a scientist has made their hypothesis, they must design an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experiment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test their prediction!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experiment is designed to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gather 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either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AAB03A"/>
                </a:solidFill>
                <a:effectLst/>
                <a:latin typeface="Arial" panose="020B0604020202020204" pitchFamily="34" charset="0"/>
              </a:rPr>
              <a:t>disprove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hypothesis.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ography/1512008760.856391g/1512008776017-318537697468103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3384550"/>
            <a:ext cx="5210175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83741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hypothesis,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must be able to identify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variables in an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let's take the mice and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Blogoflycin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aim of this experiment was to see if taking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Blogoflycin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affects the life span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mice.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 is the one you control - the amount of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Blogoflycin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 is the one you are measuring and testing - the mouse life span.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8" name="Picture 8" descr="https://www.educationperfect.com/media/content/Science/1442441001.023841g/1442441031930-301496061062100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1" y="3449243"/>
            <a:ext cx="1504950" cy="251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www.educationperfect.com/media/content/Science/1479257718.031811g/1479257728511-984712457767895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02" y="3779442"/>
            <a:ext cx="2773997" cy="1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25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41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Hypothesising and Predicting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Hypothesising and Predicting</dc:title>
  <dc:creator>Joseph D'cruz</dc:creator>
  <cp:lastModifiedBy>Joseph D'cruz</cp:lastModifiedBy>
  <cp:revision>1</cp:revision>
  <dcterms:created xsi:type="dcterms:W3CDTF">2020-06-06T03:34:13Z</dcterms:created>
  <dcterms:modified xsi:type="dcterms:W3CDTF">2020-06-06T03:34:21Z</dcterms:modified>
</cp:coreProperties>
</file>