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9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772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326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51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475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864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4853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425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939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111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8575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071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518F7C-A42E-43B1-8FFB-76AAFEDFAFCD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72BE2-96B1-4CE4-8F92-256223A50E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18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Measuring in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5336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7922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3260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6760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11125" y="551934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lesson:</a:t>
            </a:r>
            <a:endParaRPr lang="en-AU" sz="2400" dirty="0"/>
          </a:p>
        </p:txBody>
      </p:sp>
      <p:sp>
        <p:nvSpPr>
          <p:cNvPr id="3" name="Rectangle 2"/>
          <p:cNvSpPr/>
          <p:nvPr/>
        </p:nvSpPr>
        <p:spPr>
          <a:xfrm>
            <a:off x="1435100" y="1180752"/>
            <a:ext cx="93853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equipment used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measure length, volume, angles, weight and temperature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Use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equipment to make different measurements.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1516048277.7107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54500" y="2491264"/>
            <a:ext cx="41148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2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3100" y="1065937"/>
            <a:ext cx="10985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0000FF"/>
                </a:solidFill>
                <a:latin typeface="Arial" panose="020B0604020202020204" pitchFamily="34" charset="0"/>
              </a:rPr>
              <a:t>For measuring length, we have rulers and tape measures.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A ruler has regularly spaced marks on it that show how long something is in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centimetres (</a:t>
            </a:r>
            <a:r>
              <a:rPr lang="en-AU" sz="2400" b="1" dirty="0">
                <a:solidFill>
                  <a:srgbClr val="444444"/>
                </a:solidFill>
                <a:latin typeface="KaTeX_Main"/>
              </a:rPr>
              <a:t>cm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)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or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millimetres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(</a:t>
            </a:r>
            <a:r>
              <a:rPr lang="en-AU" sz="2400" b="1" dirty="0">
                <a:solidFill>
                  <a:srgbClr val="444444"/>
                </a:solidFill>
                <a:latin typeface="KaTeX_Main"/>
              </a:rPr>
              <a:t>mm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).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Images/Content/Maths/1365466455398-575166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301" y="4432301"/>
            <a:ext cx="7273097" cy="196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98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7400" y="167839"/>
            <a:ext cx="1117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Quite often we have to measure the volume of objects.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measure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something, we can use a measuring cylinder or other glass container with marks on the side.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measuring cylinder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shows the volume of liquid inside it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millilitres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mL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406003179276-2098542043-optimis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2553401"/>
            <a:ext cx="5216525" cy="386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279738"/>
            <a:ext cx="11988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Sometimes you need to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measure angles,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when something is moving in a circle.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do this, we use a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protractor.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protractor can show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angle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between two lines in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degrees up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180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Images/Content/Maths/1355787016494-47848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4" y="2702032"/>
            <a:ext cx="6638925" cy="4155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94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4100" y="283339"/>
            <a:ext cx="101346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 protractor has two rows of numbers: an inside and an outside.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 use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measuring from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left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outside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measuring from the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right.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picture below, to measure the blue angle you measure from the left using the inside row of numbers.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goes from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0∘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so the angle is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KaTeX_Main"/>
              </a:rPr>
              <a:t>100∘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Images/Content/Maths/1355787016494-478488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8574" y="3525347"/>
            <a:ext cx="5648325" cy="3535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34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600" y="836136"/>
            <a:ext cx="1150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thermometer is filled with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red fluid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expands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it gets hotter.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level this red fluid reaches gives you the temperature. It is measured in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degrees Celsius (</a:t>
            </a:r>
            <a:r>
              <a:rPr lang="en-AU" sz="2400" b="0" i="0" baseline="30000" dirty="0" smtClean="0">
                <a:solidFill>
                  <a:srgbClr val="444444"/>
                </a:solidFill>
                <a:effectLst/>
                <a:latin typeface="KaTeX_Main"/>
              </a:rPr>
              <a:t>∘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Images/Content/English%20&amp;%20Literature/1399575679273-12924484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4216400"/>
            <a:ext cx="9918379" cy="138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4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405537"/>
            <a:ext cx="112268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kitchen scale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device used to measure the </a:t>
            </a:r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weight 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an object.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Weight is measured in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kilograms (as a mass)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newtons (as a force).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examples in this lesson, we will use kilograms.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Images/Content/Maths/1355776847350-47848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2400300"/>
            <a:ext cx="261937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80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84200" y="332939"/>
            <a:ext cx="10972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spring balance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used to measure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size of a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newtons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KaTeX_Main"/>
              </a:rPr>
              <a:t>N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 It has a hook at one end that can be attached to another object.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Inside is a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spring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that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stretches 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more as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more force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applied to it.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Weight is a type of force, so it can also be used to measure an object's weight.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www.educationperfect.com/media/content/Science/1446160367.753071g/1446160367774-3839634734316177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75" y="3911600"/>
            <a:ext cx="476250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739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</Words>
  <Application>Microsoft Office PowerPoint</Application>
  <PresentationFormat>Widescreen</PresentationFormat>
  <Paragraphs>35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Measuring in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in Science</dc:title>
  <dc:creator>Joseph D'cruz</dc:creator>
  <cp:lastModifiedBy>Joseph D'cruz</cp:lastModifiedBy>
  <cp:revision>2</cp:revision>
  <dcterms:created xsi:type="dcterms:W3CDTF">2020-06-06T02:35:50Z</dcterms:created>
  <dcterms:modified xsi:type="dcterms:W3CDTF">2020-06-06T02:38:29Z</dcterms:modified>
</cp:coreProperties>
</file>