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2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03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0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00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9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0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8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4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86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6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85AF-06A8-4D30-BE68-25E8C0C06E2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A8A3-5727-4452-A20C-B381A9BE9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S2EiPD4-W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Observations and Inferences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2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430937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Qualitative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is measured directly.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information you gather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touching,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tasting,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listening,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smelling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use 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senses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gather qualitative information.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72134168511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440112"/>
            <a:ext cx="381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8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95640"/>
            <a:ext cx="11798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Qualitative data is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less accurate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quantitative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estimate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gather qualitative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non-numerical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because we </a:t>
            </a:r>
            <a:r>
              <a:rPr lang="en-AU" sz="24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use numbers for qualitative data.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image below, the ladybird is red with black spots: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4164224.853491g/1444164223069-321682927500450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81959"/>
            <a:ext cx="5438775" cy="36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7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59138"/>
            <a:ext cx="11366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is measured indirectly.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AU" sz="2400" b="1" i="0" dirty="0" smtClean="0">
                <a:solidFill>
                  <a:srgbClr val="4FA9D6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thermometers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quantitative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400" b="1" i="0" dirty="0" smtClean="0">
                <a:solidFill>
                  <a:srgbClr val="4FA9D6"/>
                </a:solidFill>
                <a:effectLst/>
                <a:latin typeface="Arial" panose="020B0604020202020204" pitchFamily="34" charset="0"/>
              </a:rPr>
              <a:t>very accurate!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30745952.570581g/1530745952402-2879105007388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2683192"/>
            <a:ext cx="6149975" cy="430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888137"/>
            <a:ext cx="1026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is measured indirectly.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numerical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because we 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quantitative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30826321.085081g/1530826320888-33935958613353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110037"/>
            <a:ext cx="28003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8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167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Quantitative observations involve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measurements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what we observe.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written down 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include such things as distance, mass, temperature and volume.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road is long. (qualitative)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road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km long. (quantitative)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types of observations are valuable in science. However, in experiments,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observations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precisely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objectively compared.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47834008.755491g/1447834009348-68361001058738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33" y="1257300"/>
            <a:ext cx="4692718" cy="46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3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918339"/>
            <a:ext cx="1028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Quantitative data Vs qualitative data: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is measured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indirectly.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numerical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because we 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quantitative data.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Qualitative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is measured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 information you gather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touching,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tasting,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listening,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smelling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use 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senses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gather qualitative information.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30826321.085081g/1530826320888-33935958613353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63230"/>
            <a:ext cx="5711825" cy="28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997635"/>
            <a:ext cx="996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do the following: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7600" y="2191435"/>
            <a:ext cx="844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inferences.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qualitative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www.educationperfect.com/media/content/Science/1525226612.050171g/1525226612080-17603226959480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608387"/>
            <a:ext cx="44005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912336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include information gathered through the five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senses.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predictions, guesses, inferences or conclusions.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2666696.87331g/1502666697921-44419449631530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13959"/>
            <a:ext cx="5908675" cy="394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7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7889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an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inference.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scientist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provide an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made.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Inferences are based on prior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previous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experience.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7215614.672591g/1447215615572-2912165348027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20" y="1739900"/>
            <a:ext cx="4407855" cy="29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5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538"/>
            <a:ext cx="1165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 several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inferences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made from one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Michael was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 swimmer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Julie, you could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 was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Julie or that he has had more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swimming lessons.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68071288998-615952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692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04336"/>
            <a:ext cx="1127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wake in the morning, you observe that the grass on the front yard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wet.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inferences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could make from this observation include that: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54296"/>
              </p:ext>
            </p:extLst>
          </p:nvPr>
        </p:nvGraphicFramePr>
        <p:xfrm>
          <a:off x="2983570" y="2293144"/>
          <a:ext cx="6630330" cy="1440180"/>
        </p:xfrm>
        <a:graphic>
          <a:graphicData uri="http://schemas.openxmlformats.org/drawingml/2006/table">
            <a:tbl>
              <a:tblPr/>
              <a:tblGrid>
                <a:gridCol w="788867">
                  <a:extLst>
                    <a:ext uri="{9D8B030D-6E8A-4147-A177-3AD203B41FA5}">
                      <a16:colId xmlns:a16="http://schemas.microsoft.com/office/drawing/2014/main" val="4214135369"/>
                    </a:ext>
                  </a:extLst>
                </a:gridCol>
                <a:gridCol w="5841463">
                  <a:extLst>
                    <a:ext uri="{9D8B030D-6E8A-4147-A177-3AD203B41FA5}">
                      <a16:colId xmlns:a16="http://schemas.microsoft.com/office/drawing/2014/main" val="165425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It </a:t>
                      </a:r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rained</a:t>
                      </a:r>
                      <a:r>
                        <a:rPr lang="en-AU" sz="2400">
                          <a:effectLst/>
                        </a:rPr>
                        <a:t> overnight.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23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sprinkler</a:t>
                      </a:r>
                      <a:r>
                        <a:rPr lang="en-AU" sz="2400" dirty="0">
                          <a:effectLst/>
                        </a:rPr>
                        <a:t> was used recently.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28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There is a lot of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dew</a:t>
                      </a:r>
                      <a:r>
                        <a:rPr lang="en-AU" sz="2400" dirty="0">
                          <a:effectLst/>
                        </a:rPr>
                        <a:t> on the grass.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378760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Science/1522885373.777761g/1522885373698-4462946658095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383063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07137"/>
            <a:ext cx="1132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Observation: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observe that the school’s fire alarm is going off.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inferences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could make from this observation include: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49966"/>
              </p:ext>
            </p:extLst>
          </p:nvPr>
        </p:nvGraphicFramePr>
        <p:xfrm>
          <a:off x="3148670" y="1952626"/>
          <a:ext cx="5220630" cy="1805940"/>
        </p:xfrm>
        <a:graphic>
          <a:graphicData uri="http://schemas.openxmlformats.org/drawingml/2006/table">
            <a:tbl>
              <a:tblPr/>
              <a:tblGrid>
                <a:gridCol w="621143">
                  <a:extLst>
                    <a:ext uri="{9D8B030D-6E8A-4147-A177-3AD203B41FA5}">
                      <a16:colId xmlns:a16="http://schemas.microsoft.com/office/drawing/2014/main" val="1446199034"/>
                    </a:ext>
                  </a:extLst>
                </a:gridCol>
                <a:gridCol w="4599487">
                  <a:extLst>
                    <a:ext uri="{9D8B030D-6E8A-4147-A177-3AD203B41FA5}">
                      <a16:colId xmlns:a16="http://schemas.microsoft.com/office/drawing/2014/main" val="1327698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There is a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fire drill.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88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There is a </a:t>
                      </a:r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fire</a:t>
                      </a:r>
                      <a:r>
                        <a:rPr lang="en-AU" sz="2400">
                          <a:effectLst/>
                        </a:rPr>
                        <a:t> somewhere in the school.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92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fire alarm is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faulty.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56118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49105044.078411g/1449105073233-18753194306913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9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246440"/>
            <a:ext cx="1135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types of observations that scientists make: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qualitative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quantitative.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Qualitative observations are descriptive.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written down as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words or recorded as diagrams, photographs or videos.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Describing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bird’s feathers or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it makes would be an example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qualitative observation: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30826819.294491g/1530826819074-339359586133532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4121555"/>
            <a:ext cx="4102100" cy="27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-S2EiPD4-W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0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81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Observations and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Observations and Inferences</dc:title>
  <dc:creator>Joseph D'cruz</dc:creator>
  <cp:lastModifiedBy>Joseph D'cruz</cp:lastModifiedBy>
  <cp:revision>1</cp:revision>
  <dcterms:created xsi:type="dcterms:W3CDTF">2020-06-06T03:41:10Z</dcterms:created>
  <dcterms:modified xsi:type="dcterms:W3CDTF">2020-06-06T03:41:19Z</dcterms:modified>
</cp:coreProperties>
</file>