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602-179E-435B-B117-7F45C222094F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7DED3-5721-4AC2-8D2C-378143DE66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053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602-179E-435B-B117-7F45C222094F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7DED3-5721-4AC2-8D2C-378143DE66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899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602-179E-435B-B117-7F45C222094F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7DED3-5721-4AC2-8D2C-378143DE66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470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602-179E-435B-B117-7F45C222094F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7DED3-5721-4AC2-8D2C-378143DE66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487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602-179E-435B-B117-7F45C222094F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7DED3-5721-4AC2-8D2C-378143DE66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41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602-179E-435B-B117-7F45C222094F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7DED3-5721-4AC2-8D2C-378143DE66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685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602-179E-435B-B117-7F45C222094F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7DED3-5721-4AC2-8D2C-378143DE66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556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602-179E-435B-B117-7F45C222094F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7DED3-5721-4AC2-8D2C-378143DE66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100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602-179E-435B-B117-7F45C222094F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7DED3-5721-4AC2-8D2C-378143DE66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311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602-179E-435B-B117-7F45C222094F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7DED3-5721-4AC2-8D2C-378143DE66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394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602-179E-435B-B117-7F45C222094F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7DED3-5721-4AC2-8D2C-378143DE66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782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31602-179E-435B-B117-7F45C222094F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7DED3-5721-4AC2-8D2C-378143DE66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855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Repeatability and Reliability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7677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6300" y="770235"/>
            <a:ext cx="11188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Repeatability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reliability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both be used to test whether an experiment is providing a good measure of the variables it is meant to examine.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74595302.307161g/1474595299722-4339461359987816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741" y="2362200"/>
            <a:ext cx="4769818" cy="374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492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51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7682" y="971034"/>
            <a:ext cx="6853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end of this lesson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should be able to:</a:t>
            </a:r>
            <a:endParaRPr lang="en-AU" sz="2400" dirty="0"/>
          </a:p>
        </p:txBody>
      </p:sp>
      <p:sp>
        <p:nvSpPr>
          <p:cNvPr id="4" name="Rectangle 3"/>
          <p:cNvSpPr/>
          <p:nvPr/>
        </p:nvSpPr>
        <p:spPr>
          <a:xfrm>
            <a:off x="1524000" y="1814036"/>
            <a:ext cx="9398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Describe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what it means for an experiment to be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repeatable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reliable.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Determine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an experiment is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repeatable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reliable.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Discuss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importance of an experiment being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repeatable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reliable.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German/1476414778.893761g/1476414780926-317114631767329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4134365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29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7600" y="659537"/>
            <a:ext cx="1031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check the results were not a fluke or once off, the experiment should be repeated by the same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people,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using the same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equipment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 same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environment.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method is used to check an experiment's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reliability.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46503794.556551g/1446503795730-1339703240092130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4" y="3197218"/>
            <a:ext cx="5089525" cy="339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098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300" y="302359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an experiment to be </a:t>
            </a:r>
            <a:r>
              <a:rPr lang="en-AU" sz="2800" b="1" i="0" u="sng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reliable,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similar results must be produced more than once by the same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experimenter,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 same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equipment,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under the same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conditions.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you might want to know whether a soccer ball, a football, or a basketball bounces the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highest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after being dropped from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metre. You could drop each ball next to a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metre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ruler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have a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person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measuring the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height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bounce.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525057590.863371g/1525057590878-4028572103878080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1955800"/>
            <a:ext cx="5069726" cy="33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07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00" y="409139"/>
            <a:ext cx="11658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After 1 trial of each ball (1 bounce), you found that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basketball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bounced the highest.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this is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reliable result.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experiment has not been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repeated.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height of the bounce could have been a one off.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experiment should be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repeated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least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3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times or until you get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3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similar results in a row.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525226481.375131g/1525226481389-1760322695948018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3456127"/>
            <a:ext cx="380047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638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3539"/>
            <a:ext cx="12014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After 6 trials of each ball, you found that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basketball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bounced the highest every time.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could now conclude that the experiment produced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reliable results.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this experiment to be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reliable,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would have to have used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same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balls, measuring tape, measurer and ball dropper the whole time.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64649963.840511g/1464649967925-1693431682673844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3436937"/>
            <a:ext cx="381000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www.educationperfect.com/media/content/Science/1525057590.863371g/1525057590878-4028572103878080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75" y="3646487"/>
            <a:ext cx="3800475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789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0400" y="589340"/>
            <a:ext cx="68834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always possible that the results produced on certain equipment, and by certain people might be somehow different to those produced in other </a:t>
            </a:r>
            <a:r>
              <a:rPr lang="en-AU" sz="28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contexts.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make sure the results are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not unique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people, equipment and environment, an experiment must be able to be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repeated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different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contexts, under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different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conditions and still produce the </a:t>
            </a:r>
            <a:r>
              <a:rPr lang="en-AU" sz="28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same results.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36918965.843651g/1436918921674-1611366723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904335"/>
            <a:ext cx="4590075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42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26100" y="775038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known as the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repeatability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an experiment and its results.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results to be repeatable, an experiment must produce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similar results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done by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different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people on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different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equipment in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different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environment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35270555.723791g/1435270550391-1119884484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12065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www.educationperfect.com/media/content/Science/1451770344.809441g/1451770386466-1188654719188008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5" y="3705225"/>
            <a:ext cx="326707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148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00" y="621437"/>
            <a:ext cx="11315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an experiment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does not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produce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similar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results in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different contexts,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then the results are not suitable to answer your experimental question.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Therefore, they could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 used to draw conclusions from.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Maths/1519763975.660951g/1519763975629-3782267999662349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4" y="2482056"/>
            <a:ext cx="5648325" cy="423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948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KaTeX_Main</vt:lpstr>
      <vt:lpstr>Office Theme</vt:lpstr>
      <vt:lpstr>Repeatability and Reliability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Repeatability and Reliability</dc:title>
  <dc:creator>Joseph D'cruz</dc:creator>
  <cp:lastModifiedBy>Joseph D'cruz</cp:lastModifiedBy>
  <cp:revision>1</cp:revision>
  <dcterms:created xsi:type="dcterms:W3CDTF">2020-06-06T03:03:56Z</dcterms:created>
  <dcterms:modified xsi:type="dcterms:W3CDTF">2020-06-06T03:04:04Z</dcterms:modified>
</cp:coreProperties>
</file>