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4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5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79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81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0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69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53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7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95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23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5934-3F2C-4CFD-94AD-DE40FAE1D89B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D323-31CF-4139-BAB6-F9A55AAFBD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3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Safety Equipment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1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6861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always wear a lab coat when in the lab.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Lab coats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protect your skin and clothes from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dangerous materials.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include things such as chemicals, biological material and shards of glass.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3068220.445961g/1453068221387-43026584896673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587500"/>
            <a:ext cx="3381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69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21839"/>
            <a:ext cx="975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use our hands in the lab, we should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protect them.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Rubber gloves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protect your hands from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dangerous 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possibly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infectious material.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often wear gloves when dealing with chemicals and other things such as blood or sick people or animals.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3068425.892671g/1453068430846-430265848966737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013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7200" y="12703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we protect our insides?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Respirators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protect your lungs from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dangerous dusts, fumes, gases and pathogens.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be hard to see, but if it can be airborne then it is best to wear a respirator.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37085208.319391g/1437085160005-2111528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731496"/>
            <a:ext cx="313372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43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2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09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40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46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88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5072" y="805934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689100" y="1619935"/>
            <a:ext cx="919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safety equipment.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Clarify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need to use them 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science lab.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68413395667-622697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594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8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1215936"/>
            <a:ext cx="10096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is it important to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safe in a lab?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laboratory may look like an ordinary place, but it is filled with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many hazards.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712032.117551g/1447712040174-35342739178970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759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0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11138"/>
            <a:ext cx="1127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 lot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glassware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we commonly use equipment such as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test tubes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beakers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lab we need to be careful in case we have any breakages.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don't want to get any cuts on ourselves.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2730100.709711g/1452730119588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3759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8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3375" y="891739"/>
            <a:ext cx="6565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lab there are a lot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 use for experiments.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these can be toxic and can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cause us harm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any accidentally gets on our skin or clothes or is ingested somehow.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powder or even a gas.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61795778.827831g/1461795800676-39689465562224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59989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937736"/>
            <a:ext cx="1156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labs deal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biological material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animals, microbes or 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are not careful, these can make us or other people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7518173.112181g/1517518190129-359629232997523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2359977"/>
            <a:ext cx="6207125" cy="411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68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0400" y="723037"/>
            <a:ext cx="546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some experiments require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Bunsen burners or the usage of chemicals,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burns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 danger.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obviously lead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serious burns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smoke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can damage property and more importantly harm 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2810177.553141f/1522810176247-43858997597121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965200"/>
            <a:ext cx="285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2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721836"/>
            <a:ext cx="1205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we've established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hazards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lab.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go over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safety equipment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 to protect ourselves.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1753175.212941g/1481753183655-9821407318049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2590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9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546438"/>
            <a:ext cx="1189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Safety glasses are an important piece of equipment.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Safety glasses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protect your eyes from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dangerous materials.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include things such as chemicals and shards of glass and metal.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3068198.276471g/1453068203106-43026584896673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289300"/>
            <a:ext cx="4762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3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Safety Equipment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Equipment</dc:title>
  <dc:creator>Joseph D'cruz</dc:creator>
  <cp:lastModifiedBy>Joseph D'cruz</cp:lastModifiedBy>
  <cp:revision>1</cp:revision>
  <dcterms:created xsi:type="dcterms:W3CDTF">2020-06-06T02:06:12Z</dcterms:created>
  <dcterms:modified xsi:type="dcterms:W3CDTF">2020-06-06T02:06:22Z</dcterms:modified>
</cp:coreProperties>
</file>