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43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23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2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07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2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188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59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80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23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87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46EA-6DC1-47AB-A7F1-E47FB24A6C0D}" type="datetimeFigureOut">
              <a:rPr lang="en-AU" smtClean="0"/>
              <a:t>28/06/2020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6C13-F0EB-42B9-9735-C91D973C75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Safety Guidelines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9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115536"/>
            <a:ext cx="10934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long hair,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important that you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tie it back.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last thing you want is to have your hair dangling in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beaker of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catching fire!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35270592.390311g/1435270584525-11198844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556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55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44938"/>
            <a:ext cx="1097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experiments in the lab will use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unfamiliar equipment,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Bunsen burners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electrical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that you have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read their instructions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thoroughly and feel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confident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operation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get started.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62838108.028781g/1462838121212-428330987199985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43180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Science/1454129456.122651g/1454129456057-3339125642235326-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4318000"/>
            <a:ext cx="1524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1255236"/>
            <a:ext cx="6718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not run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Labs are full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glassware, 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electrical equipment.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things can be dangerous enough without you running amok!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673.87376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31100" y="1633160"/>
            <a:ext cx="4216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20336"/>
            <a:ext cx="1073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do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spill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break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anything, you should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tell your teacher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immediately.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will be more concerned with getting it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cleaned up correctly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telling you off!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22228167.856721g/1422228158206-8877626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3835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German/1462847713.288041g/1462847723500-45466221304445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3835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76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659537"/>
            <a:ext cx="1181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read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instructions,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ask your teacher if you are ever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unsure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you should be doing.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Scientific experiments are 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carefully organised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safe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possible, so long as 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follow the directions!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81766876.966841g/1481766892940-105090224045703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596367"/>
            <a:ext cx="4857750" cy="326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64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34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395287"/>
            <a:ext cx="9981826" cy="3173413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19165357.532921g/1519165357446-2520110421548514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9" y="3745679"/>
            <a:ext cx="4727575" cy="31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65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341735"/>
            <a:ext cx="11112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hazards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lab, but if you follow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lesson you should be able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stay in one piece!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3577289.626371g/1523577288365-390479335498474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3057524"/>
            <a:ext cx="2533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51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203538"/>
            <a:ext cx="1106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knight wouldn't ride into battle without their suit of armour, just like a scientist should never walk into the lab without their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lab coat.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lab coat will protect your skin and clothes from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corrosive chemicals,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cause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serious burns!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3953424.103121g/1453953447184-23772837962145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213100"/>
            <a:ext cx="38004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Images/Content/Science/1376440704623-831682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098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3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00" y="648038"/>
            <a:ext cx="1176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course, you can't cover your face with a lab coat.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you should always wear your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safety glasses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Safety glasses protect your eyes from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splashed chemicals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irritating particles.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3595835.837551g/1523595835695-6077132231580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568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1143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lab coat won't protect your feet either, so it is important that you always wear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closed footwear.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 sandals, thongs or bare feet!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80639077.482391g/1480639093925-279282704184714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3970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888137"/>
            <a:ext cx="10642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you're ever handling particularly dangerous chemical, you will also want to wear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gloves.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different types of gloves for different chemicals, but they're all there to protect your hands from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spills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unseen residues.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5159294.837381g/1455159301216-368842912765559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644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46503794.556551g/1446503795730-133970324009213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3543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21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485037"/>
            <a:ext cx="1082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 always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wash your hands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 leave the lab.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prevents you from accidentally taking any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dangerous 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other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residues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 with you!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9786300.0063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27362" y="3419997"/>
            <a:ext cx="5984875" cy="32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82136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 not take 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or drink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lab.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Laboratories can contain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toxic 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biological material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you definitely don't want finding their way into your sandwich!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11903214.425381g/1511903218672-4158177084982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2" y="2824162"/>
            <a:ext cx="38004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37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Safety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Guidelines</dc:title>
  <dc:creator>Joseph D'cruz</dc:creator>
  <cp:lastModifiedBy>Joseph D'cruz</cp:lastModifiedBy>
  <cp:revision>1</cp:revision>
  <dcterms:created xsi:type="dcterms:W3CDTF">2020-06-28T04:16:04Z</dcterms:created>
  <dcterms:modified xsi:type="dcterms:W3CDTF">2020-06-28T04:16:28Z</dcterms:modified>
</cp:coreProperties>
</file>