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47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07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95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93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20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8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30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1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2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6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AAA7-3FA5-4F56-94A2-01E293E7953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0E40-5170-4D49-A2A4-55469F2CFE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3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Separating Substances and Other Equipment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5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88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6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735" y="1186934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learn how to: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1701800" y="2026335"/>
            <a:ext cx="939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types of equipment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uses in science.</a:t>
            </a:r>
            <a:endParaRPr lang="en-AU" sz="2400" dirty="0"/>
          </a:p>
        </p:txBody>
      </p:sp>
      <p:pic>
        <p:nvPicPr>
          <p:cNvPr id="1026" name="Picture 2" descr="https://www.educationperfect.com/media/content/German/1467708478.747251g/1467708495038-122409025833714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743200"/>
            <a:ext cx="3800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38835"/>
            <a:ext cx="1094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Tweezers are used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pick up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move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very small things in the lab.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4388830.967321g/1454388832187-384219249829161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2794000"/>
            <a:ext cx="5217940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97535"/>
            <a:ext cx="110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Separating funnels are used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separate liquids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 not mix,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oil and water.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4448777.028671g/1454448820407-172657819937668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2324101"/>
            <a:ext cx="5984080" cy="398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1524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Filter funnels are used to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separate solids from liquids.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passes through the filter leaving behind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filter paper.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4449675.937231g/1454449683332-409224311686450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1582192"/>
            <a:ext cx="3810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2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553135"/>
            <a:ext cx="10553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Droppers are used when we want to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a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very small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amount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liquid.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76672865.79751g/1476672870608-283294001069629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235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10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7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20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50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Separating Substances and Other 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Separating Substances and Other Equipment</dc:title>
  <dc:creator>Joseph D'cruz</dc:creator>
  <cp:lastModifiedBy>Joseph D'cruz</cp:lastModifiedBy>
  <cp:revision>1</cp:revision>
  <dcterms:created xsi:type="dcterms:W3CDTF">2020-06-06T02:26:29Z</dcterms:created>
  <dcterms:modified xsi:type="dcterms:W3CDTF">2020-06-06T02:26:38Z</dcterms:modified>
</cp:coreProperties>
</file>