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86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0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6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4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6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2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40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84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7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328F-34EA-4A3E-90F1-4945ACFA93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50FB-1702-4987-A9B4-AA8447942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1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K2mBsSb3u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Variables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56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18639"/>
            <a:ext cx="1153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still having trouble identifying independent and dependent variables, look for causes and effects.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your experiment, there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effect.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sunlight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strong, the plants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quickly.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Maths/1468297114.960411g/1468297119976-166295446397018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825875"/>
            <a:ext cx="4762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K2mBsSb3u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87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30935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200" y="1519535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constants in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experiment.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different kinds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in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experiment.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76414778.893761g/1476414780926-31711463176732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111500"/>
            <a:ext cx="5370150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0"/>
            <a:ext cx="10985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anything that can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change.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quantities, sizes or traits.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often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400" b="0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changes.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things are variables.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Some examples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cold days in a year,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puppies or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flowers.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6322317.714891g/1476322324030-14665268079122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61" y="4089400"/>
            <a:ext cx="3316514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Images/Content/EP%20Training/1375318038478-812095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55" y="3785652"/>
            <a:ext cx="1912170" cy="32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5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0"/>
            <a:ext cx="10680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some things which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never change.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called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remain constant,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matter what happens.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carbon atom is constant because it always stays the same.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constants include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hours in an Earth day-night cycle or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elemental gold.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0626053.958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8099" y="3846512"/>
            <a:ext cx="6022975" cy="30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209540"/>
            <a:ext cx="11976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scientific experiments there are three types of variables.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independent 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that we deliberately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cause some measurable effect.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dependent 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what we choose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measure.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affected by the independent variable and is thus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control 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the factors that we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keep the 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stop them from interfering with our experiment.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64741"/>
            <a:ext cx="795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 us look at an example of an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experiment, we are investigating how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sun-loving plants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intensities of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sunlight.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variables are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amount of sunlight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rate (speed)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growth.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the experiment simple, we use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two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sunlight: direct and indirect.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then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growth of each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tatistics/1350264365108-433817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76" y="4749801"/>
            <a:ext cx="4461799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experiment,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species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plant stays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same.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control variable.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rate of growth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what the level of sunlight is. Growth is therefore dependent on sunlight and 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dependent variable.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sunlight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changed by us so we can measure its effect on growth. The level of sunlight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does not change depending 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growth of a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 at it this way: the sunny area would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still be sunny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there were no plants there at all. Sunlight is therefore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independent of growth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independent variable.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8507029.802211g/1448507041199-44319826979434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6022180" cy="401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0" y="5131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certain variables is because they could affect 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results.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example experiment, we used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plant. If we had used different species, any difference in growth could have been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species being 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growing than the 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would not have been able to determine if the difference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caused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sunlight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70818012084-763751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498"/>
            <a:ext cx="5372100" cy="3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0"/>
            <a:ext cx="1197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having trouble telling what are the independent, dependent and control variables, look at it this way.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variable is your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question.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the plants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shade versus sun?)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 is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method.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(To test this, I should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in different levels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sunlight.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variables are factors you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not want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think about.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(I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care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how quickly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grow.)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8035.728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7850" y="4154984"/>
            <a:ext cx="3632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66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Joseph D'cruz</dc:creator>
  <cp:lastModifiedBy>Joseph D'cruz</cp:lastModifiedBy>
  <cp:revision>1</cp:revision>
  <dcterms:created xsi:type="dcterms:W3CDTF">2020-06-06T03:09:09Z</dcterms:created>
  <dcterms:modified xsi:type="dcterms:W3CDTF">2020-06-06T03:09:17Z</dcterms:modified>
</cp:coreProperties>
</file>