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FF5-33FB-4527-BEA6-C2CAECF02DA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30E-703B-4D27-A1A4-6D9FF249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7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FF5-33FB-4527-BEA6-C2CAECF02DA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30E-703B-4D27-A1A4-6D9FF249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32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FF5-33FB-4527-BEA6-C2CAECF02DA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30E-703B-4D27-A1A4-6D9FF249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442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FF5-33FB-4527-BEA6-C2CAECF02DA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30E-703B-4D27-A1A4-6D9FF249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54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FF5-33FB-4527-BEA6-C2CAECF02DA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30E-703B-4D27-A1A4-6D9FF249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79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FF5-33FB-4527-BEA6-C2CAECF02DA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30E-703B-4D27-A1A4-6D9FF249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61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FF5-33FB-4527-BEA6-C2CAECF02DA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30E-703B-4D27-A1A4-6D9FF249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60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FF5-33FB-4527-BEA6-C2CAECF02DA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30E-703B-4D27-A1A4-6D9FF249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57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FF5-33FB-4527-BEA6-C2CAECF02DA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30E-703B-4D27-A1A4-6D9FF249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14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FF5-33FB-4527-BEA6-C2CAECF02DA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30E-703B-4D27-A1A4-6D9FF249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62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FF5-33FB-4527-BEA6-C2CAECF02DA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30E-703B-4D27-A1A4-6D9FF249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67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9FF5-33FB-4527-BEA6-C2CAECF02DA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630E-703B-4D27-A1A4-6D9FF249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93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What is Science?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64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471438"/>
            <a:ext cx="1148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Biology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study of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 living things,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plants, animals and fungi.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biologist might ask questions like the ones below: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"Where do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 plants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get their water from?"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"What food does this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 animal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eat?"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"How does this chemical affect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insects?"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German/1478052441.323151g/1478052454829-349860660345500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38227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1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376535"/>
            <a:ext cx="1132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biological sciences,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often learn how to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classify living things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groups, and what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 ecosystems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 and how they work.</a:t>
            </a:r>
            <a:endParaRPr lang="en-AU" sz="2400" dirty="0"/>
          </a:p>
        </p:txBody>
      </p:sp>
      <p:pic>
        <p:nvPicPr>
          <p:cNvPr id="3" name="1509318430.1382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40000" y="2654300"/>
            <a:ext cx="6626578" cy="37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2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1182638"/>
            <a:ext cx="6921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Chemistry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study of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substances,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different chemicals and mixtures.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Below are some questions a chemist might ask: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"What materials are in this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 mixture?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"Is this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 metal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magnetic?"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"What effect does this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chemical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on people?"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German/1452730100.709711g/1452730119588-155493078226081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75" y="21717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68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2735"/>
            <a:ext cx="11620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in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chemistry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can learn about different types of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 mixtures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how the substances inside them can be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separated.</a:t>
            </a:r>
            <a:endParaRPr lang="en-AU" sz="2400" dirty="0"/>
          </a:p>
        </p:txBody>
      </p:sp>
      <p:pic>
        <p:nvPicPr>
          <p:cNvPr id="11266" name="Picture 2" descr="https://www.educationperfect.com/media/content/Science/1471821615.059561g/1471821615565-249847078724107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4" y="1909248"/>
            <a:ext cx="6334125" cy="422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19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0" y="1054438"/>
            <a:ext cx="68199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Physics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study of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how things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move.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physicist might ask questions like the ones below: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"How much force does it take to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stop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moving object?"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"How strong is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Earth?"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"What will happen if 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speeding car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hits a brick wall?"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English%20&amp;%20Literature/1519072662.968621g/1519072664436-183073395134960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9" y="1868280"/>
            <a:ext cx="5015111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7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1378635"/>
            <a:ext cx="11391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Often in physics we study different types of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forces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how to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 calculate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 size.</a:t>
            </a:r>
            <a:endParaRPr lang="en-AU" sz="2400" dirty="0"/>
          </a:p>
        </p:txBody>
      </p:sp>
      <p:pic>
        <p:nvPicPr>
          <p:cNvPr id="3" name="1509315991.5631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4925" y="3441700"/>
            <a:ext cx="56197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6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185341"/>
            <a:ext cx="1178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Earth science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exactly what it sounds like: the study of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Earth!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includes things like how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flows from one place to another or how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lava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erupts from volcanoes. Someone who studies Earth science may ask questions like the ones below: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"How fast is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ice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receding in Antarctica?"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"How do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seismic waves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travel through different substances?"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"What materials are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rocks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different parts of New Zealand made of?"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44861635.835471g/1444861640653-400061678612072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7" y="3897312"/>
            <a:ext cx="359092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56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1062335"/>
            <a:ext cx="11264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Earth scientists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often focus on import things that affect all of us, such as </a:t>
            </a:r>
            <a:r>
              <a:rPr lang="en-AU" sz="28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resources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8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water cycle.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71576692.032121g/1471576697385-390115741895501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2270144"/>
            <a:ext cx="6130925" cy="407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556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448439"/>
            <a:ext cx="7150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Space science,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known as astronomy, is the study of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outer space!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astronomer studies things like </a:t>
            </a:r>
            <a:r>
              <a:rPr lang="en-AU" sz="24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stars, planets, comets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AU" sz="24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 moons.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might ask questions like the ones below: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"How many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 stars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 in our solar system?"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"What materials can you find on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 comets?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"Does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 water?"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467771775.18961g/1467771781116-74333459120014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94" y="3200400"/>
            <a:ext cx="4921806" cy="350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328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648038"/>
            <a:ext cx="1188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space scientists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 their study on Earth, looking through telescopes.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some venture into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space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do their research and gather data to bring back to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Earth.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call them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astronauts.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English%20&amp;%20Literature/1526940994.162891g/1526940995406-259868037768837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823566"/>
            <a:ext cx="4568825" cy="303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97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3500" y="1039336"/>
            <a:ext cx="9220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Define </a:t>
            </a:r>
            <a:r>
              <a:rPr lang="en-AU" sz="28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science.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Define </a:t>
            </a:r>
            <a:r>
              <a:rPr lang="en-AU" sz="28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data.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Define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experiments.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Identify the five main types of </a:t>
            </a:r>
            <a:r>
              <a:rPr lang="en-AU" sz="28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scientific study.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85461635.463381g/1485461645633-277125777017380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38481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7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476935"/>
            <a:ext cx="1181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review the </a:t>
            </a:r>
            <a:r>
              <a:rPr lang="en-AU" sz="24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five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different types of </a:t>
            </a:r>
            <a:r>
              <a:rPr lang="en-AU" sz="24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sciences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have covered.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043311"/>
            <a:ext cx="10718800" cy="58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4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93638"/>
            <a:ext cx="10579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exactly is </a:t>
            </a:r>
            <a:r>
              <a:rPr lang="en-AU" sz="28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science?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You've probably heard about </a:t>
            </a:r>
            <a:r>
              <a:rPr lang="en-AU" sz="28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science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before.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It's mentioned on the news when discussing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technology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public health.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can also find some pretty cool </a:t>
            </a:r>
            <a:r>
              <a:rPr lang="en-AU" sz="28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science articles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about things like unusual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animals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tiny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machines!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Maths/1515530022.147771g/1515530031262-61503521718770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7" y="3833068"/>
            <a:ext cx="3349625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03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322640"/>
            <a:ext cx="1155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Science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derived from the Latin word </a:t>
            </a:r>
            <a:r>
              <a:rPr lang="en-AU" sz="2400" b="1" i="1" dirty="0" err="1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scientia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means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knowledge.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fitting, since science is the practice of systematically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collecting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generating knowledge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studying the world around us.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use this knowledge to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answer questions,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figure out how things </a:t>
            </a:r>
            <a:r>
              <a:rPr lang="en-AU" sz="24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work,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solve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problems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make awesome</a:t>
            </a:r>
            <a:r>
              <a:rPr lang="en-AU" sz="24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 technologies.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67157464.545111g/1467157473670-270986428491371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32766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20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2041"/>
            <a:ext cx="7416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science, we are constantly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collecting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analysing information.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information is called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data.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imagine you have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strawberry patch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being raided by </a:t>
            </a:r>
            <a:r>
              <a:rPr lang="en-AU" sz="24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wild animals.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want to know </a:t>
            </a:r>
            <a:r>
              <a:rPr lang="en-AU" sz="24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what type of animals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doing this, so that you can build an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enclosure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keep them out.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answer this question, you can </a:t>
            </a:r>
            <a:r>
              <a:rPr lang="en-AU" sz="24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watch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strawberry patch and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record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the different animals that visit it. This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 list of animals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your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data.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60499195.056381g/1460499196871-244621663226686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23066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10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65600" y="635338"/>
            <a:ext cx="8026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Science often uses </a:t>
            </a:r>
            <a:r>
              <a:rPr lang="en-AU" sz="32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experiments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collect </a:t>
            </a:r>
            <a:r>
              <a:rPr lang="en-AU" sz="32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data.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Experiments 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 </a:t>
            </a:r>
            <a:r>
              <a:rPr lang="en-AU" sz="32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controlled situations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created by the scientist. In an experiment, everything is </a:t>
            </a:r>
            <a:r>
              <a:rPr lang="en-AU" sz="32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kept the same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except for the one thing you are studying. This </a:t>
            </a:r>
            <a:r>
              <a:rPr lang="en-AU" sz="32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one thing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32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changed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32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effect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this change is </a:t>
            </a:r>
            <a:r>
              <a:rPr lang="en-AU" sz="32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measured.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13026108.336411g/1513026101081-100754439237857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2011362"/>
            <a:ext cx="37909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49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288141"/>
            <a:ext cx="11849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For example,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might play tennis and want to know which company makes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bounciest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tennis balls.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test this using an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 experiment,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which you drop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 different brands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tennis balls from a certain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 height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see how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bounce.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dropped from is kept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same,</a:t>
            </a:r>
            <a:r>
              <a:rPr lang="en-AU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as is the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type of surface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dropped onto. The only thing that is changed is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brand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tennis ball.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controlling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factors, you can test how the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brand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tennis ball affects its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bounce.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64818339.565991g/1464818355509-214853025814562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5" y="4314825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67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419438"/>
            <a:ext cx="11620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review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we've learnt so far about </a:t>
            </a:r>
            <a:r>
              <a:rPr lang="en-AU" sz="24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science.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4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science,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study the world around us in order to collect and generate </a:t>
            </a:r>
            <a:r>
              <a:rPr lang="en-AU" sz="24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knowledge.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involves collecting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 information,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which we call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data.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way data can be collected is through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controlled studies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experiments.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rman/1467708283.992581g/1467708304004-122409025833714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4" y="2358430"/>
            <a:ext cx="4949825" cy="439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82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621437"/>
            <a:ext cx="1074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Science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divided into different categories depending on what is being studied.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are going to briefly cover </a:t>
            </a:r>
            <a:r>
              <a:rPr lang="en-AU" sz="2400" b="1" i="0" dirty="0" smtClean="0">
                <a:solidFill>
                  <a:srgbClr val="5F97B9"/>
                </a:solidFill>
                <a:effectLst/>
                <a:latin typeface="Arial" panose="020B0604020202020204" pitchFamily="34" charset="0"/>
              </a:rPr>
              <a:t>five types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science: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biology,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physics,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chemistry,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Earth science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space science.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67157488.733261g/1467157489094-270986428491371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2933700"/>
            <a:ext cx="44386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55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87</Paragraphs>
  <Slides>20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What is Science?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Science?</dc:title>
  <dc:creator>Joseph D'cruz</dc:creator>
  <cp:lastModifiedBy>Joseph D'cruz</cp:lastModifiedBy>
  <cp:revision>1</cp:revision>
  <dcterms:created xsi:type="dcterms:W3CDTF">2020-06-06T01:52:43Z</dcterms:created>
  <dcterms:modified xsi:type="dcterms:W3CDTF">2020-06-06T01:52:52Z</dcterms:modified>
</cp:coreProperties>
</file>