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44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5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29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86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60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91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6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4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99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03AC-DDFB-4A30-8CFD-95E356C53DCD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5712-02A0-4EF4-8C19-B7D6423F09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9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EJOybRxcl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r40O6nQHsw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n.wikipedia.org/wiki/Isaac_Newto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Balanced and Unbalanced Forces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99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181739"/>
            <a:ext cx="7315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Forces are </a:t>
            </a:r>
            <a:r>
              <a:rPr lang="en-AU" sz="2800" b="1" i="0" u="sng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 are the </a:t>
            </a:r>
            <a:r>
              <a:rPr lang="en-AU" sz="2800" b="1" i="0" dirty="0" smtClean="0">
                <a:solidFill>
                  <a:srgbClr val="06158E"/>
                </a:solidFill>
                <a:effectLst/>
                <a:latin typeface="Arial" panose="020B0604020202020204" pitchFamily="34" charset="0"/>
              </a:rPr>
              <a:t>same size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act in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opposite direction.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a man sits on a chair, you don't expect him to sink to the floor or fly into the air. The man is not moving because the forces balance out.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scientific terms, this means there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the man. A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cause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 in motion.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22877055.296311g/1522877051542-286226066898630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996950"/>
            <a:ext cx="43529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35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83337"/>
            <a:ext cx="11010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sum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of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acting on an object.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 object isn't moving, like the paper plane below, it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doesn't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 there are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forces acting on it. It actually means that the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overall or net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55.780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0900" y="3034744"/>
            <a:ext cx="5067300" cy="35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230138"/>
            <a:ext cx="6413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downward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 acting on the man due to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there must be another force to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and keep him at rest.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doesn't move because the seat provides a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support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equal</a:t>
            </a:r>
            <a:r>
              <a:rPr lang="en-AU" sz="2800" b="0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but acts in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opposite direction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two forces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lang="en-AU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each other. This means no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on the man.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22877876.605631g/1522877872777-28622606689863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45946"/>
            <a:ext cx="3949700" cy="481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0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143639"/>
            <a:ext cx="71755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only </a:t>
            </a:r>
            <a:r>
              <a:rPr lang="en-AU" sz="2800" b="1" i="0" u="sng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 are the </a:t>
            </a:r>
            <a:r>
              <a:rPr lang="en-AU" sz="2800" b="1" i="0" dirty="0" smtClean="0">
                <a:solidFill>
                  <a:srgbClr val="06158E"/>
                </a:solidFill>
                <a:effectLst/>
                <a:latin typeface="Arial" panose="020B0604020202020204" pitchFamily="34" charset="0"/>
              </a:rPr>
              <a:t>same size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act in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opposite direction.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chair were to disappear from under the man, there would be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no support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keep him at rest. This would mean that only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gravity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on him.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net force is now </a:t>
            </a:r>
            <a:r>
              <a:rPr lang="en-AU" sz="2800" b="1" i="0" u="sng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unbalanced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causes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 in motion.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 being stationary, the man accelerates and falls to the ground.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2878560.349881g/1522878556507-28622606689863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365250"/>
            <a:ext cx="37814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0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3500" y="-8761"/>
            <a:ext cx="12255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has a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change in motion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an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unbalanced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on it.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object could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speed up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slow down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They can also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stop objects from moving!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car brakes are applied it causes an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unbalanced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net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points in the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opposite direction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which the car is moving. This makes the car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stop.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719793.940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19500" y="4307681"/>
            <a:ext cx="4533900" cy="25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JOybRxcl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8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25440"/>
            <a:ext cx="1140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we calculate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net force?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calculate net force by adding together all of the forces acting on an object. When forces act in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opposite directions,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them will always be written as a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negative force.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doesn't mean it is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strength, it just means one of the forces is acting in an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opposite direction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other.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Check out the two examples of net force below!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23227523.575781g/1523227522579-20110241486357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42243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educationperfect.com/media/content/Science/1527545388.324041g/1527545373884-592572640093069-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96" y="4049713"/>
            <a:ext cx="4555604" cy="27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9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r40O6nQHs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1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41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7" y="314324"/>
            <a:ext cx="10044113" cy="3248175"/>
          </a:xfrm>
          <a:prstGeom prst="rect">
            <a:avLst/>
          </a:prstGeom>
        </p:spPr>
      </p:pic>
      <p:pic>
        <p:nvPicPr>
          <p:cNvPr id="3" name="1509323047.01057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96425" y="3213100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1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84140"/>
            <a:ext cx="847407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harder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push on something, the </a:t>
            </a:r>
            <a:r>
              <a:rPr lang="en-AU" sz="28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apply...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size of a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measured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various techniques.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measure force in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newtons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have the special symbol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symbol appears in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calculations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involving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Newton is named after </a:t>
            </a:r>
            <a:r>
              <a:rPr lang="en-AU" sz="28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Sir Isaac Newton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who helped to develop our understanding of forces and motion.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History/1433465370.077991g/1433465378250-99298234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75" y="1473200"/>
            <a:ext cx="2771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178138"/>
            <a:ext cx="1038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way to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with a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force meter,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known as a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spring balance.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 the meter is a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spring.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pull on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hook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end, or hang a weight from it, the spring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stretches.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further it stretches,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you're applying!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6160367.753071g/1446160367774-383963473431617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581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0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344438"/>
            <a:ext cx="10960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force meter has a </a:t>
            </a:r>
            <a:r>
              <a:rPr lang="en-AU" sz="28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scale,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shows the size of the force in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newtons.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how it's used with an example.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you take a block of wood and attach a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force meter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it. Then hold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 it to drag the block across a horizontal floor.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6598797.237791g/1446598795405-22698990918870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987800"/>
            <a:ext cx="54102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2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912336"/>
            <a:ext cx="11099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look closely at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meter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we see that it reads 2 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means you're applying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2 newtons of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move the block across the floor.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6598757.073251g/1446598756239-22698990918870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2925762"/>
            <a:ext cx="203835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3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366236"/>
            <a:ext cx="1150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both a </a:t>
            </a:r>
            <a:r>
              <a:rPr lang="en-AU" sz="2800" b="1" i="0" dirty="0" smtClean="0">
                <a:solidFill>
                  <a:srgbClr val="06158E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800" b="1" i="0" dirty="0" smtClean="0">
                <a:solidFill>
                  <a:srgbClr val="7E19C2"/>
                </a:solidFill>
                <a:effectLst/>
                <a:latin typeface="Arial" panose="020B0604020202020204" pitchFamily="34" charset="0"/>
              </a:rPr>
              <a:t>direction.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previous lesson we looked at how we </a:t>
            </a:r>
            <a:r>
              <a:rPr lang="en-AU" sz="2800" b="1" i="0" dirty="0" smtClean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forces with </a:t>
            </a:r>
            <a:r>
              <a:rPr lang="en-AU" sz="2800" b="1" i="0" dirty="0" smtClean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arrows.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an easy way to see which </a:t>
            </a:r>
            <a:r>
              <a:rPr lang="en-AU" sz="2800" b="1" i="0" dirty="0" smtClean="0">
                <a:solidFill>
                  <a:srgbClr val="7E19C2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force is acting in.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7804728.320451g/1447804732797-310673915567348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3906837"/>
            <a:ext cx="641985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3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04336"/>
            <a:ext cx="1132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Lets look at an example.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two arrows are facing the </a:t>
            </a:r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same way.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represent will point in the </a:t>
            </a:r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same direction.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2181970.785551g/1522181971131-298600066339837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365375"/>
            <a:ext cx="18764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8500" y="3096736"/>
            <a:ext cx="10858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Meanwhile, these arrows are pointing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opposite ways.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point in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opposite directions.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6148" name="Picture 4" descr="https://www.educationperfect.com/media/content/Science/1522182272.114281g/1522182272550-298600066339837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4998122"/>
            <a:ext cx="3482976" cy="121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4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1936"/>
            <a:ext cx="1206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lots of forces around us that are invisible!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 few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types of forces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need to know about. We will learn more about these later, but here is a quick introduction to a few important terms: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62988"/>
              </p:ext>
            </p:extLst>
          </p:nvPr>
        </p:nvGraphicFramePr>
        <p:xfrm>
          <a:off x="704850" y="2169954"/>
          <a:ext cx="10966450" cy="3749040"/>
        </p:xfrm>
        <a:graphic>
          <a:graphicData uri="http://schemas.openxmlformats.org/drawingml/2006/table">
            <a:tbl>
              <a:tblPr/>
              <a:tblGrid>
                <a:gridCol w="2942219">
                  <a:extLst>
                    <a:ext uri="{9D8B030D-6E8A-4147-A177-3AD203B41FA5}">
                      <a16:colId xmlns:a16="http://schemas.microsoft.com/office/drawing/2014/main" val="4184963842"/>
                    </a:ext>
                  </a:extLst>
                </a:gridCol>
                <a:gridCol w="8024231">
                  <a:extLst>
                    <a:ext uri="{9D8B030D-6E8A-4147-A177-3AD203B41FA5}">
                      <a16:colId xmlns:a16="http://schemas.microsoft.com/office/drawing/2014/main" val="1623616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E04E50"/>
                          </a:solidFill>
                          <a:effectLst/>
                        </a:rPr>
                        <a:t>Gravity force: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This is a force caused by </a:t>
                      </a:r>
                      <a:r>
                        <a:rPr lang="en-AU" sz="2400" b="1">
                          <a:solidFill>
                            <a:srgbClr val="E04E50"/>
                          </a:solidFill>
                          <a:effectLst/>
                        </a:rPr>
                        <a:t>very large objects</a:t>
                      </a:r>
                      <a:r>
                        <a:rPr lang="en-AU" sz="2400">
                          <a:effectLst/>
                        </a:rPr>
                        <a:t> (like Earth or the sun) which </a:t>
                      </a:r>
                      <a:r>
                        <a:rPr lang="en-AU" sz="2400" b="1">
                          <a:solidFill>
                            <a:srgbClr val="E04E50"/>
                          </a:solidFill>
                          <a:effectLst/>
                        </a:rPr>
                        <a:t>pulls</a:t>
                      </a:r>
                      <a:r>
                        <a:rPr lang="en-AU" sz="2400">
                          <a:effectLst/>
                        </a:rPr>
                        <a:t> objects toward them.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9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DF6612"/>
                          </a:solidFill>
                          <a:effectLst/>
                        </a:rPr>
                        <a:t>Support (normal)* force: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This is an </a:t>
                      </a:r>
                      <a:r>
                        <a:rPr lang="en-AU" sz="2400" b="1">
                          <a:solidFill>
                            <a:srgbClr val="DF6612"/>
                          </a:solidFill>
                          <a:effectLst/>
                        </a:rPr>
                        <a:t>upwards</a:t>
                      </a:r>
                      <a:r>
                        <a:rPr lang="en-AU" sz="2400">
                          <a:effectLst/>
                        </a:rPr>
                        <a:t> force that a </a:t>
                      </a:r>
                      <a:r>
                        <a:rPr lang="en-AU" sz="2400" b="1">
                          <a:solidFill>
                            <a:srgbClr val="DF6612"/>
                          </a:solidFill>
                          <a:effectLst/>
                        </a:rPr>
                        <a:t>surface</a:t>
                      </a:r>
                      <a:r>
                        <a:rPr lang="en-AU" sz="2400">
                          <a:effectLst/>
                        </a:rPr>
                        <a:t> exerts on an object which is resting on it.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03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1B479F"/>
                          </a:solidFill>
                          <a:effectLst/>
                        </a:rPr>
                        <a:t>Thrust force: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This is a force which </a:t>
                      </a:r>
                      <a:r>
                        <a:rPr lang="en-AU" sz="2400" b="1" dirty="0">
                          <a:solidFill>
                            <a:srgbClr val="1B479F"/>
                          </a:solidFill>
                          <a:effectLst/>
                        </a:rPr>
                        <a:t>pushes</a:t>
                      </a:r>
                      <a:r>
                        <a:rPr lang="en-AU" sz="2400" dirty="0">
                          <a:effectLst/>
                        </a:rPr>
                        <a:t> an object forwards. </a:t>
                      </a:r>
                      <a:r>
                        <a:rPr lang="en-AU" sz="2400" b="1" dirty="0">
                          <a:solidFill>
                            <a:srgbClr val="1B479F"/>
                          </a:solidFill>
                          <a:effectLst/>
                        </a:rPr>
                        <a:t>Engines</a:t>
                      </a:r>
                      <a:r>
                        <a:rPr lang="en-AU" sz="2400" dirty="0">
                          <a:effectLst/>
                        </a:rPr>
                        <a:t> generate thrust forces.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755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BAD7C"/>
                          </a:solidFill>
                          <a:effectLst/>
                        </a:rPr>
                        <a:t>Resistance force: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This is a force which acts in the </a:t>
                      </a:r>
                      <a:r>
                        <a:rPr lang="en-AU" sz="2400" b="1" dirty="0">
                          <a:solidFill>
                            <a:srgbClr val="0BAD7C"/>
                          </a:solidFill>
                          <a:effectLst/>
                        </a:rPr>
                        <a:t>opposite direction</a:t>
                      </a:r>
                      <a:r>
                        <a:rPr lang="en-AU" sz="2400" dirty="0">
                          <a:effectLst/>
                        </a:rPr>
                        <a:t> to the </a:t>
                      </a:r>
                      <a:r>
                        <a:rPr lang="en-AU" sz="2400" b="1" dirty="0">
                          <a:solidFill>
                            <a:srgbClr val="0BAD7C"/>
                          </a:solidFill>
                          <a:effectLst/>
                        </a:rPr>
                        <a:t>movement</a:t>
                      </a:r>
                      <a:r>
                        <a:rPr lang="en-AU" sz="2400" dirty="0">
                          <a:effectLst/>
                        </a:rPr>
                        <a:t> of an object. This includes friction and air resistance.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9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3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96</Words>
  <Application>Microsoft Office PowerPoint</Application>
  <PresentationFormat>Widescreen</PresentationFormat>
  <Paragraphs>65</Paragraphs>
  <Slides>18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Balanced and Unbalanced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and Unbalanced Forces</dc:title>
  <dc:creator>Joseph D'cruz</dc:creator>
  <cp:lastModifiedBy>Joseph D'cruz</cp:lastModifiedBy>
  <cp:revision>2</cp:revision>
  <dcterms:created xsi:type="dcterms:W3CDTF">2020-06-20T08:26:48Z</dcterms:created>
  <dcterms:modified xsi:type="dcterms:W3CDTF">2020-06-20T08:40:43Z</dcterms:modified>
</cp:coreProperties>
</file>