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00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4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0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4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0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76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03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3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6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03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A5BD-9637-42E5-8772-5DB87DADF6F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D35B-6D25-453C-8418-294B1447FD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2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Contact and Non-Contact Forces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21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355938"/>
            <a:ext cx="1002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 force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requires the object to be touching something else.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always acts in an </a:t>
            </a:r>
            <a:r>
              <a:rPr lang="en-AU" sz="24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present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surfaces. However,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rougher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surface is,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frictional force.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7918265.151831g/1447918267087-295196504420950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670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4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965538"/>
            <a:ext cx="11214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rub your hands together very fast, you can feel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caused by two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surfaces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rubbing against each other, or one object rubbing against a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rough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surface. Your hands get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hot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result. Give it a try and see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action!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6159587.370581g/1446159587308-383963473431617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071937"/>
            <a:ext cx="3800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20239"/>
            <a:ext cx="11595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Cars are a great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summarising the different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forces: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u="sng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force. We know this because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still act on the car if it was hanging in the air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without touching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anything.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u="sng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Support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force. This is because it only acts when the car is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touching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ground.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2875970.152851g/1522875966455-286226066898630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89" y="4127500"/>
            <a:ext cx="5138936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75040"/>
            <a:ext cx="11569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other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working on the car?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u="sng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the car. It occurs where the car's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tyres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road. Another form of friction is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air resistance,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occurs when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car.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u="sng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Thrust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slightly more complicated so we won't worry about it too much, but it is generated by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engine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car and pushes the car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forwards.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22875970.152851g/1522875966455-286226066898630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891360"/>
            <a:ext cx="5797550" cy="296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6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92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242887"/>
            <a:ext cx="11531272" cy="3211513"/>
          </a:xfrm>
          <a:prstGeom prst="rect">
            <a:avLst/>
          </a:prstGeom>
        </p:spPr>
      </p:pic>
      <p:pic>
        <p:nvPicPr>
          <p:cNvPr id="3" name="1509325679.3738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03624" y="3527490"/>
            <a:ext cx="4079875" cy="33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88836"/>
            <a:ext cx="1038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types of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forces can be split into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categories: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315.391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1576" y="2844800"/>
            <a:ext cx="3754248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54338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 one object to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touch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 hit a ball with a cricket bat,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exerted on the ball is a result of the cricket bat being in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ball.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1026" name="Picture 2" descr="https://www.educationperfect.com/Images/Content/Science/1370901674183-76474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123183"/>
            <a:ext cx="2914650" cy="436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462340"/>
            <a:ext cx="7823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 act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objects touching.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force, as it does not require contact between two objects.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 toss a coin into the air it rises to a certain height and then begins to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accelerate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 the ground as it falls. The coin has a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change in motion.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there must be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it, even though it is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not in contact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anything. That force is called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2729363.260951f/1522729361120-137925537495785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00" y="1875912"/>
            <a:ext cx="3568700" cy="230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7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582136"/>
            <a:ext cx="10439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types of </a:t>
            </a:r>
            <a:r>
              <a:rPr lang="en-AU" sz="32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are...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3FB62F"/>
                </a:solidFill>
                <a:effectLst/>
                <a:latin typeface="Arial" panose="020B0604020202020204" pitchFamily="34" charset="0"/>
              </a:rPr>
              <a:t>magnetic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electrostatic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540.039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19699" y="2946181"/>
            <a:ext cx="5656123" cy="31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78936"/>
            <a:ext cx="11772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drop something, it falls down instead of up. This is because of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force due to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keeps you bound to the surface of the Earth.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419.694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701636"/>
            <a:ext cx="457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14336"/>
            <a:ext cx="1101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3FB62F"/>
                </a:solidFill>
                <a:effectLst/>
                <a:latin typeface="Arial" panose="020B0604020202020204" pitchFamily="34" charset="0"/>
              </a:rPr>
              <a:t>magnetic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force of a </a:t>
            </a:r>
            <a:r>
              <a:rPr lang="en-AU" sz="2800" b="1" i="0" dirty="0" smtClean="0">
                <a:solidFill>
                  <a:srgbClr val="3FB62F"/>
                </a:solidFill>
                <a:effectLst/>
                <a:latin typeface="Arial" panose="020B0604020202020204" pitchFamily="34" charset="0"/>
              </a:rPr>
              <a:t>magnet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some </a:t>
            </a:r>
            <a:r>
              <a:rPr lang="en-AU" sz="2800" b="1" i="0" dirty="0" smtClean="0">
                <a:solidFill>
                  <a:srgbClr val="3FB62F"/>
                </a:solidFill>
                <a:effectLst/>
                <a:latin typeface="Arial" panose="020B0604020202020204" pitchFamily="34" charset="0"/>
              </a:rPr>
              <a:t>metallic objects.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also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(repel) two magnets apart.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489.415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8950" y="3213100"/>
            <a:ext cx="3695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88536"/>
            <a:ext cx="1084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electrostatic force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force exerted between </a:t>
            </a:r>
            <a:r>
              <a:rPr lang="en-AU" sz="32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electrically charged objects.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causes your hair to stand up when you rub a balloon against it!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402890412109-22980280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28" y="3911600"/>
            <a:ext cx="1966722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8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Widescreen</PresentationFormat>
  <Paragraphs>46</Paragraphs>
  <Slides>14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Contact and Non-Contact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Non-Contact Forces</dc:title>
  <dc:creator>Joseph D'cruz</dc:creator>
  <cp:lastModifiedBy>Joseph D'cruz</cp:lastModifiedBy>
  <cp:revision>2</cp:revision>
  <dcterms:created xsi:type="dcterms:W3CDTF">2020-06-20T08:49:48Z</dcterms:created>
  <dcterms:modified xsi:type="dcterms:W3CDTF">2020-06-20T08:52:55Z</dcterms:modified>
</cp:coreProperties>
</file>