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85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3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5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6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38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0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97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2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1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1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3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8A94-327D-4BA0-921F-0A08D08F4AD4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69AB-6D60-46CE-838C-85AB81698C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6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Drawing Forces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8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599"/>
            <a:ext cx="10160000" cy="351692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7083547.735871g/1507083557050-3014388425102806-optimised.p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7" y="3861295"/>
            <a:ext cx="4989513" cy="29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59537"/>
            <a:ext cx="11049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seen a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force?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invisible, and we can only </a:t>
            </a:r>
            <a:r>
              <a:rPr lang="en-AU" sz="3200" b="1" i="0" dirty="0" smtClean="0">
                <a:solidFill>
                  <a:srgbClr val="E0120B"/>
                </a:solidFill>
                <a:effectLst/>
                <a:latin typeface="Arial" panose="020B0604020202020204" pitchFamily="34" charset="0"/>
              </a:rPr>
              <a:t>feel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effects!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can we </a:t>
            </a:r>
            <a:r>
              <a:rPr lang="en-AU" sz="3200" b="1" i="0" dirty="0" smtClean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force?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7153663.783651f/1507153673874-339667045758557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02" y="3644900"/>
            <a:ext cx="5778596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24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554335"/>
            <a:ext cx="11264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can we draw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represent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drawing 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like this: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Enterprise/1362946207337-532399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2286000"/>
            <a:ext cx="5582847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0100" y="3250337"/>
            <a:ext cx="11061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arrow tells us which </a:t>
            </a:r>
            <a:r>
              <a:rPr lang="en-AU" sz="32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way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force is applied. This means it shows us the </a:t>
            </a:r>
            <a:r>
              <a:rPr lang="en-AU" sz="32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in.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size of the arrow shows us </a:t>
            </a:r>
            <a:r>
              <a:rPr lang="en-AU" sz="32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how big the force is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 </a:t>
            </a:r>
            <a:r>
              <a:rPr lang="en-AU" sz="32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arrow, the </a:t>
            </a:r>
            <a:r>
              <a:rPr lang="en-AU" sz="32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3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889338"/>
            <a:ext cx="1090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look at an example.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arrow below shows the </a:t>
            </a:r>
            <a:r>
              <a:rPr lang="en-AU" sz="28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a car.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force is called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thrust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 is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car's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engine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moves it </a:t>
            </a:r>
            <a:r>
              <a:rPr lang="en-AU" sz="28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forward.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7804728.320451g/1447804732797-310673915567348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503737"/>
            <a:ext cx="64198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0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56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67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Drawing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Forces</dc:title>
  <dc:creator>Joseph D'cruz</dc:creator>
  <cp:lastModifiedBy>Joseph D'cruz</cp:lastModifiedBy>
  <cp:revision>1</cp:revision>
  <dcterms:created xsi:type="dcterms:W3CDTF">2020-06-20T08:25:17Z</dcterms:created>
  <dcterms:modified xsi:type="dcterms:W3CDTF">2020-06-20T08:25:26Z</dcterms:modified>
</cp:coreProperties>
</file>