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2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2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7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8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43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7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04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6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E017-A9FD-444C-803D-30615BF1F72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01C3-5646-4CF8-8481-662E15B4B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4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Gears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83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236141"/>
            <a:ext cx="1143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us with a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mechanical advantage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increasing either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little bit similar to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levers.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we increase the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effort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fulcrum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(pivot)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lever, we decrease the amount of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required to lift the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load.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increase the size of a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relative to the size of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driving gear,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 increase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outputs. This is because the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centre of the gear to the teeth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larger.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2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579041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really useful because we can choose whether we want to increase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output or the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output.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Motorbikes and bicycles are very common examples of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being used to change the output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speed.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want to cycle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a flat road, you change your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you have to apply more force, but you increase your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speed.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size of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driving gear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increased compared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rotates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delivers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less force.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4438983.3919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03600" y="4016692"/>
            <a:ext cx="3987800" cy="28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2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42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4" y="323850"/>
            <a:ext cx="8963025" cy="3769856"/>
          </a:xfrm>
          <a:prstGeom prst="rect">
            <a:avLst/>
          </a:prstGeom>
        </p:spPr>
      </p:pic>
      <p:pic>
        <p:nvPicPr>
          <p:cNvPr id="3" name="1524188936.4612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1049" y="4093706"/>
            <a:ext cx="4356100" cy="24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3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95238"/>
            <a:ext cx="11290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quite similar to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 has teeth too!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 wheel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teeth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its edge.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teeth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one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fit into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teeth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another.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you can make a whole row or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train of gears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whose teeth are interlocking. This is also called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transmission.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4192410.355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08450" y="3831283"/>
            <a:ext cx="3232150" cy="30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709136"/>
            <a:ext cx="1073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us with a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mechanical advantage.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way of using one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turn another. They move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mechanical power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gear to another using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rotational force.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4520916.456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60700" y="3393281"/>
            <a:ext cx="6159500" cy="3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80539"/>
            <a:ext cx="7848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wheels always move in an </a:t>
            </a:r>
            <a:r>
              <a:rPr lang="en-AU" sz="32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opposite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 to each other.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have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32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wheels together, and you make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wheels move, the other one will move in the </a:t>
            </a:r>
            <a:r>
              <a:rPr lang="en-AU" sz="32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opposite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means if one gear rotates </a:t>
            </a:r>
            <a:r>
              <a:rPr lang="en-AU" sz="3200" b="1" i="0" dirty="0" smtClean="0">
                <a:solidFill>
                  <a:srgbClr val="53CB34"/>
                </a:solidFill>
                <a:effectLst/>
                <a:latin typeface="Arial" panose="020B0604020202020204" pitchFamily="34" charset="0"/>
              </a:rPr>
              <a:t>clockwise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 other must rotate </a:t>
            </a:r>
            <a:r>
              <a:rPr lang="en-AU" sz="32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anti-clockwise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4518759.556691g/1524518757449-306848710518552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33979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15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268238"/>
            <a:ext cx="1107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gear chain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has to have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applied to it so it can turn.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wheel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some other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driving force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make move is called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driving gear.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other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wheel that moves as a result of this is called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4519303.713611g/1524519301595-306848710518552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06774"/>
            <a:ext cx="38100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2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419438"/>
            <a:ext cx="1153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use a set of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together,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increased.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use two gears in a row we can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either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delivered by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rotates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69.8734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60700" y="3721100"/>
            <a:ext cx="5136444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" y="127338"/>
            <a:ext cx="12014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changes in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always related to the size of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driving gear.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driving 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deliver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larger force.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gear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rotate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slower.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4524049.797291g/1524524047658-31449994870891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3772512"/>
            <a:ext cx="5349875" cy="289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0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230138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change in size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driving gear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relative to the size of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driving gear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rotate faster.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this means that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driven gear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deliver less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4524312.543241g/1524524310367-31449994870891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2907794"/>
            <a:ext cx="67151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3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42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Joseph D'cruz</dc:creator>
  <cp:lastModifiedBy>Joseph D'cruz</cp:lastModifiedBy>
  <cp:revision>1</cp:revision>
  <dcterms:created xsi:type="dcterms:W3CDTF">2020-06-20T10:27:50Z</dcterms:created>
  <dcterms:modified xsi:type="dcterms:W3CDTF">2020-06-20T10:27:59Z</dcterms:modified>
</cp:coreProperties>
</file>