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4031-A813-4498-9D4A-F235AA57428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5CE-E343-4C01-ABD9-41ADABF51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9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4031-A813-4498-9D4A-F235AA57428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5CE-E343-4C01-ABD9-41ADABF51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51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4031-A813-4498-9D4A-F235AA57428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5CE-E343-4C01-ABD9-41ADABF51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31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4031-A813-4498-9D4A-F235AA57428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5CE-E343-4C01-ABD9-41ADABF51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79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4031-A813-4498-9D4A-F235AA57428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5CE-E343-4C01-ABD9-41ADABF51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21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4031-A813-4498-9D4A-F235AA57428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5CE-E343-4C01-ABD9-41ADABF51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23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4031-A813-4498-9D4A-F235AA57428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5CE-E343-4C01-ABD9-41ADABF51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6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4031-A813-4498-9D4A-F235AA57428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5CE-E343-4C01-ABD9-41ADABF51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34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4031-A813-4498-9D4A-F235AA57428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5CE-E343-4C01-ABD9-41ADABF51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4031-A813-4498-9D4A-F235AA57428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5CE-E343-4C01-ABD9-41ADABF51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7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4031-A813-4498-9D4A-F235AA57428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5CE-E343-4C01-ABD9-41ADABF51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7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4031-A813-4498-9D4A-F235AA57428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75CE-E343-4C01-ABD9-41ADABF51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04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jRlB6TuMO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Gravity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14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35340"/>
            <a:ext cx="8191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does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affect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weight?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changes on </a:t>
            </a:r>
            <a:r>
              <a:rPr lang="en-AU" sz="28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planets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different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Earth, however your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always the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same,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 matter where you are!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objects with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different masses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 a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different weight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 </a:t>
            </a:r>
            <a:r>
              <a:rPr lang="en-AU" sz="28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Earth.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object with a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greater mass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 a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stronger weight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 than an object with a smaller mass.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941.83166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080375" y="2171700"/>
            <a:ext cx="4111625" cy="308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00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4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4" y="381000"/>
            <a:ext cx="8963025" cy="3599608"/>
          </a:xfrm>
          <a:prstGeom prst="rect">
            <a:avLst/>
          </a:prstGeom>
        </p:spPr>
      </p:pic>
      <p:pic>
        <p:nvPicPr>
          <p:cNvPr id="3" name="1522885251.9080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95800" y="3740944"/>
            <a:ext cx="4533900" cy="31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1116737"/>
            <a:ext cx="10756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(also known as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gravitational 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non-contact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acts on everything on </a:t>
            </a:r>
            <a:r>
              <a:rPr lang="en-AU" sz="28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Earth.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attraction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two masses. It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pulls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objects together. You don't even need to be standing on the surface of the </a:t>
            </a:r>
            <a:r>
              <a:rPr lang="en-AU" sz="28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Earth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it to affect you!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5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jRlB6TuMO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3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7239"/>
            <a:ext cx="1206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only noticeable for really big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masses,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the </a:t>
            </a:r>
            <a:r>
              <a:rPr lang="en-AU" sz="28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Earth.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Earth's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holds everything close to the Earth,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all the people, trees and buildings.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 on Earth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pulls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things towards the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centre of the Earth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is why you can walk on the south pole, on the very bottom of the Earth, and not fall off!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Images/Content/English%20&amp;%20Literature/1405658418057-162063166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41275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74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434539"/>
            <a:ext cx="7696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Gravitational 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responsible for many things that happen in our universe.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Moon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kept in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orbit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 </a:t>
            </a:r>
            <a:r>
              <a:rPr lang="en-AU" sz="28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Earth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exerts a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gravitational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it. As the Moon moves, the Earth continually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pulls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it. The Moon does not crash into the Earth because it is moving at a certain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speed,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just fast enough to keep it moving around the Earth in an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orbit.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800.402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04225" y="1079500"/>
            <a:ext cx="3638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8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0"/>
            <a:ext cx="1069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 the difference between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weight?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everyday life, the terms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interchangeable. However, in physics they have special meanings.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8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amount of matter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 object, measured in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kilograms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kg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 Your mass is </a:t>
            </a:r>
            <a:r>
              <a:rPr lang="en-AU" sz="28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the same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constant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wherever you are, even if you go to a different planet!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495.25989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17875" y="3828230"/>
            <a:ext cx="5276850" cy="302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181739"/>
            <a:ext cx="1178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acting on an object due to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the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gravitational force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planet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sitting 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 way of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measuring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effect of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objects on the surface of a </a:t>
            </a:r>
            <a:r>
              <a:rPr lang="en-AU" sz="24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planet.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Weight is measured in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newtons,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just like every other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428.3321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84600" y="3454400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8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92293"/>
            <a:ext cx="12141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different on the different </a:t>
            </a:r>
            <a:r>
              <a:rPr lang="en-AU" sz="20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planets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our Solar System.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 </a:t>
            </a:r>
            <a:r>
              <a:rPr lang="en-AU" sz="20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 </a:t>
            </a:r>
            <a:r>
              <a:rPr lang="en-AU" sz="20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Jupiter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about 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KaTeX_Main"/>
              </a:rPr>
              <a:t>2.5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times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stronger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on Earth!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object's </a:t>
            </a:r>
            <a:r>
              <a:rPr lang="en-AU" sz="20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change on different </a:t>
            </a:r>
            <a:r>
              <a:rPr lang="en-AU" sz="20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planets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the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strength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0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different.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 </a:t>
            </a:r>
            <a:r>
              <a:rPr lang="en-AU" sz="20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weigh less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 </a:t>
            </a:r>
            <a:r>
              <a:rPr lang="en-AU" sz="2000" b="1" i="0" dirty="0" smtClean="0">
                <a:solidFill>
                  <a:srgbClr val="25B128"/>
                </a:solidFill>
                <a:effectLst/>
                <a:latin typeface="Arial" panose="020B0604020202020204" pitchFamily="34" charset="0"/>
              </a:rPr>
              <a:t>Moon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on the Earth because </a:t>
            </a:r>
            <a:r>
              <a:rPr lang="en-AU" sz="20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0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weaker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moon.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0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Check out this puppy explorer below for an example of how weight changes on different planets.</a:t>
            </a:r>
            <a:endParaRPr lang="en-AU" sz="20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43785759.615351g/1543785758853-670766806403969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040330"/>
            <a:ext cx="6064250" cy="381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31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41</Paragraphs>
  <Slides>12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Gravity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</dc:title>
  <dc:creator>Joseph D'cruz</dc:creator>
  <cp:lastModifiedBy>Joseph D'cruz</cp:lastModifiedBy>
  <cp:revision>1</cp:revision>
  <dcterms:created xsi:type="dcterms:W3CDTF">2020-06-20T08:57:19Z</dcterms:created>
  <dcterms:modified xsi:type="dcterms:W3CDTF">2020-06-20T08:57:27Z</dcterms:modified>
</cp:coreProperties>
</file>