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0A74-6476-4B2B-A1F8-A313D94F36E8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D1B3-302A-4AA6-9F82-773C42C2B4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179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0A74-6476-4B2B-A1F8-A313D94F36E8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D1B3-302A-4AA6-9F82-773C42C2B4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618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0A74-6476-4B2B-A1F8-A313D94F36E8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D1B3-302A-4AA6-9F82-773C42C2B4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39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0A74-6476-4B2B-A1F8-A313D94F36E8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D1B3-302A-4AA6-9F82-773C42C2B4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43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0A74-6476-4B2B-A1F8-A313D94F36E8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D1B3-302A-4AA6-9F82-773C42C2B4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33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0A74-6476-4B2B-A1F8-A313D94F36E8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D1B3-302A-4AA6-9F82-773C42C2B4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570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0A74-6476-4B2B-A1F8-A313D94F36E8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D1B3-302A-4AA6-9F82-773C42C2B4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40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0A74-6476-4B2B-A1F8-A313D94F36E8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D1B3-302A-4AA6-9F82-773C42C2B4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090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0A74-6476-4B2B-A1F8-A313D94F36E8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D1B3-302A-4AA6-9F82-773C42C2B4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266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0A74-6476-4B2B-A1F8-A313D94F36E8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D1B3-302A-4AA6-9F82-773C42C2B4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718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0A74-6476-4B2B-A1F8-A313D94F36E8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D1B3-302A-4AA6-9F82-773C42C2B4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34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B0A74-6476-4B2B-A1F8-A313D94F36E8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2D1B3-302A-4AA6-9F82-773C42C2B4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514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fBgwX7oaH-Q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obrx9jodBA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E_ErI0QjNo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Inclined Planes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225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467836"/>
            <a:ext cx="11252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8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screw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another application of an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inclined plane.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case, the plane is wound around a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central shaft.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more complicated than a wedge and is used in different ways.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24011374.894661g/1524011373408-670893733015774-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7" y="3551237"/>
            <a:ext cx="759142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63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317838"/>
            <a:ext cx="116713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Screws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used to fasten larger objects together, such as holding pieces of wood and metal together in furniture.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With a bit of </a:t>
            </a:r>
            <a:r>
              <a:rPr lang="en-AU" sz="28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effort,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can make a screw dig into a piece of wood by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rotating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it. This is what </a:t>
            </a:r>
            <a:r>
              <a:rPr lang="en-AU" sz="28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screwdrivers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used for.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24002530.009311g/1524002530009-244061029418387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25" y="3053821"/>
            <a:ext cx="5022850" cy="33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938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BgwX7oaH-Q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62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140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37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437" y="355600"/>
            <a:ext cx="10259775" cy="3297237"/>
          </a:xfrm>
          <a:prstGeom prst="rect">
            <a:avLst/>
          </a:prstGeom>
        </p:spPr>
      </p:pic>
      <p:pic>
        <p:nvPicPr>
          <p:cNvPr id="3" name="1524542720.4150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90900" y="3470275"/>
            <a:ext cx="57150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0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56339"/>
            <a:ext cx="1158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AU" sz="32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inclined plane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makes it easier for us to lift things upwards.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AU" sz="32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inclined plane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AU" sz="32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ramp.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en-AU" sz="32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ramp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makes it easier to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raise or lower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heavy object.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it's much easier to </a:t>
            </a:r>
            <a:r>
              <a:rPr lang="en-AU" sz="32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push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someone in a wheel chair up a </a:t>
            </a:r>
            <a:r>
              <a:rPr lang="en-AU" sz="32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ramp,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to lift them upwards onto the next floor.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79688933.004451g/1479688935483-251864711078700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0" y="44069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79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00" y="264636"/>
            <a:ext cx="11150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Using a </a:t>
            </a:r>
            <a:r>
              <a:rPr lang="en-AU" sz="32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ramp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means moving a greater distance.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Although </a:t>
            </a:r>
            <a:r>
              <a:rPr lang="en-AU" sz="32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ramps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allow us to apply </a:t>
            </a:r>
            <a:r>
              <a:rPr lang="en-AU" sz="32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less force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moving things up or down, we have to travel a </a:t>
            </a:r>
            <a:r>
              <a:rPr lang="en-AU" sz="32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greater distance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do so.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6087.4612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24313" y="3048093"/>
            <a:ext cx="4903787" cy="367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8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2559735"/>
            <a:ext cx="105283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Inclined planes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 </a:t>
            </a:r>
            <a:r>
              <a:rPr lang="en-AU" sz="32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simple machines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allows us to save </a:t>
            </a:r>
            <a:r>
              <a:rPr lang="en-AU" sz="32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effort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giving us a </a:t>
            </a:r>
            <a:r>
              <a:rPr lang="en-AU" sz="32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mechanical advantage.</a:t>
            </a:r>
            <a:endParaRPr lang="en-AU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6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x9jodBAM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_ErI0QjNos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8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355938"/>
            <a:ext cx="11290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far we have looked at ramps, which only have one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inclined plane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their structure. But what about other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simple machines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use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inclined planes?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devices use more than one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inclined plane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their design. One of the simplest examples is a </a:t>
            </a:r>
            <a:r>
              <a:rPr lang="en-AU" sz="24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wedge,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has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two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inclined planes.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46414598.93121g/1446414597027-378716162643182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74" y="3388346"/>
            <a:ext cx="5813425" cy="302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04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509538"/>
            <a:ext cx="11430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8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wedge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an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inclined plane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either side.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Blades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head of an axe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this shape.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you swing an axe into a block of wood, the wedge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forces the wood apart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splits it. This is because the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inclined planes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generate a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pushes outwards.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24010640.077051g/1524010638323-383317023872362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783" y="3975099"/>
            <a:ext cx="1675342" cy="251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89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25</Paragraphs>
  <Slides>14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Inclined Planes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Inclined Planes</dc:title>
  <dc:creator>Joseph D'cruz</dc:creator>
  <cp:lastModifiedBy>Joseph D'cruz</cp:lastModifiedBy>
  <cp:revision>1</cp:revision>
  <dcterms:created xsi:type="dcterms:W3CDTF">2020-06-20T10:22:57Z</dcterms:created>
  <dcterms:modified xsi:type="dcterms:W3CDTF">2020-06-20T10:23:09Z</dcterms:modified>
</cp:coreProperties>
</file>