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34A9-FDB0-47EA-A44A-0F80961A0ED1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BEE9-80A3-4BDB-A297-5811C6DCB1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864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34A9-FDB0-47EA-A44A-0F80961A0ED1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BEE9-80A3-4BDB-A297-5811C6DCB1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735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34A9-FDB0-47EA-A44A-0F80961A0ED1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BEE9-80A3-4BDB-A297-5811C6DCB1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521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34A9-FDB0-47EA-A44A-0F80961A0ED1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BEE9-80A3-4BDB-A297-5811C6DCB1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712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34A9-FDB0-47EA-A44A-0F80961A0ED1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BEE9-80A3-4BDB-A297-5811C6DCB1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811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34A9-FDB0-47EA-A44A-0F80961A0ED1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BEE9-80A3-4BDB-A297-5811C6DCB1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041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34A9-FDB0-47EA-A44A-0F80961A0ED1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BEE9-80A3-4BDB-A297-5811C6DCB1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337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34A9-FDB0-47EA-A44A-0F80961A0ED1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BEE9-80A3-4BDB-A297-5811C6DCB1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128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34A9-FDB0-47EA-A44A-0F80961A0ED1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BEE9-80A3-4BDB-A297-5811C6DCB1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6008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34A9-FDB0-47EA-A44A-0F80961A0ED1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BEE9-80A3-4BDB-A297-5811C6DCB1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440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34A9-FDB0-47EA-A44A-0F80961A0ED1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BEE9-80A3-4BDB-A297-5811C6DCB1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10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034A9-FDB0-47EA-A44A-0F80961A0ED1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8BEE9-80A3-4BDB-A297-5811C6DCB1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918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IPvXA9kH6dc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R2DeWFTCaO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Magnetism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8437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154837"/>
            <a:ext cx="110871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magnetic field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space around a magnet where a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magnetic force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experienced.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Every magnet emits a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magnetic field.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lines and arrows below represent the magnetic field around the </a:t>
            </a:r>
            <a:r>
              <a:rPr lang="en-AU" sz="2400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bar magnet.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Images/Content/Science/1379637436058-915161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385969"/>
            <a:ext cx="3302000" cy="326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470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" y="210741"/>
            <a:ext cx="77851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Every magnet has an invisible </a:t>
            </a:r>
            <a:r>
              <a:rPr lang="en-AU" sz="28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magnetic field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around it.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draw a representation of the magnetic field with lines and arrows. These are </a:t>
            </a:r>
            <a:r>
              <a:rPr lang="en-AU" sz="28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field lines.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Notice that the field lines </a:t>
            </a:r>
            <a:r>
              <a:rPr lang="en-AU" sz="2800" b="1" i="0" dirty="0" smtClean="0">
                <a:solidFill>
                  <a:srgbClr val="CD0E20"/>
                </a:solidFill>
                <a:effectLst/>
                <a:latin typeface="Arial" panose="020B0604020202020204" pitchFamily="34" charset="0"/>
              </a:rPr>
              <a:t>go out of the north pole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into the south pole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must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never cross over.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always draw </a:t>
            </a:r>
            <a:r>
              <a:rPr lang="en-AU" sz="28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field lines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this.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Where the field lines are </a:t>
            </a:r>
            <a:r>
              <a:rPr lang="en-AU" sz="28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closest,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8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magnetic force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is </a:t>
            </a:r>
            <a:r>
              <a:rPr lang="en-AU" sz="28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stronger.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German/1462837479.889691g/1462837493115-428330987199985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601" y="904111"/>
            <a:ext cx="3178874" cy="516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717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PvXA9kH6dc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78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49700" y="276642"/>
            <a:ext cx="80899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Lets look at what happens to the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field lines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a second </a:t>
            </a:r>
            <a:r>
              <a:rPr lang="en-AU" sz="2400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magnet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introduced.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two </a:t>
            </a:r>
            <a:r>
              <a:rPr lang="en-AU" sz="2400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magnets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AU" sz="2400" b="1" i="0" dirty="0" smtClean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attracting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each other, there will still be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field lines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travel from the </a:t>
            </a:r>
            <a:r>
              <a:rPr lang="en-AU" sz="2400" b="1" i="0" dirty="0" smtClean="0">
                <a:solidFill>
                  <a:srgbClr val="CD0E20"/>
                </a:solidFill>
                <a:effectLst/>
                <a:latin typeface="Arial" panose="020B0604020202020204" pitchFamily="34" charset="0"/>
              </a:rPr>
              <a:t>north pole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south pole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each magnet.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But now there are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also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field lines that go </a:t>
            </a:r>
            <a:r>
              <a:rPr lang="en-AU" sz="2400" b="1" i="0" dirty="0" smtClean="0">
                <a:solidFill>
                  <a:srgbClr val="CD0E20"/>
                </a:solidFill>
                <a:effectLst/>
                <a:latin typeface="Arial" panose="020B0604020202020204" pitchFamily="34" charset="0"/>
              </a:rPr>
              <a:t>from the north pole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one magnet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to the south pole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 </a:t>
            </a:r>
            <a:r>
              <a:rPr lang="en-AU" sz="2400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other magnet.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the diagram we can see that the field lines are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short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This means there is a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strong magnetic force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the two </a:t>
            </a:r>
            <a:r>
              <a:rPr lang="en-AU" sz="2400" b="1" i="0" dirty="0" smtClean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unlike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poles. Therefore, the magnets will be </a:t>
            </a:r>
            <a:r>
              <a:rPr lang="en-AU" sz="2400" b="1" i="0" dirty="0" smtClean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attracted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each other.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523482226.652921g/1523482222385-2805476098876436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3431"/>
            <a:ext cx="381000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529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92438"/>
            <a:ext cx="119761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no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field lines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like poles, therefore the two poles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don't attract each other.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It's a bit trickier to explain why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like poles repel.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don't need to worry about this too much though - just make sure you know what the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field diagrams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look like.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Images/Content/Science/1385070197106-1007661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3379045"/>
            <a:ext cx="5346700" cy="323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29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6939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12" y="669924"/>
            <a:ext cx="9060793" cy="3279775"/>
          </a:xfrm>
          <a:prstGeom prst="rect">
            <a:avLst/>
          </a:prstGeom>
        </p:spPr>
      </p:pic>
      <p:pic>
        <p:nvPicPr>
          <p:cNvPr id="3" name="1523336217.8645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425700" y="4289346"/>
            <a:ext cx="6134100" cy="256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3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419438"/>
            <a:ext cx="9956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Magnets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pretty important in our daily life.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are everywhere! In our headphones, our computers, medical equipment and even in our credit cards!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Lets look at how they work!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5897.9116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94100" y="3343434"/>
            <a:ext cx="4584700" cy="338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1079838"/>
            <a:ext cx="9880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Magnets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attract objects without actually touching them - thus they create a </a:t>
            </a:r>
            <a:r>
              <a:rPr lang="en-AU" sz="28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non-contact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force.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Magnets create a </a:t>
            </a:r>
            <a:r>
              <a:rPr lang="en-AU" sz="28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magnetic force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acts on other objects. This is because they have a </a:t>
            </a:r>
            <a:r>
              <a:rPr lang="en-AU" sz="28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magnetic field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can </a:t>
            </a:r>
            <a:r>
              <a:rPr lang="en-AU" sz="2800" b="1" i="0" dirty="0" smtClean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attract (pull)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8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repel (push).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415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2DeWFTCaOM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68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700" y="170240"/>
            <a:ext cx="115189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Magnets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 </a:t>
            </a:r>
            <a:r>
              <a:rPr lang="en-AU" sz="28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repel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800" b="1" i="0" dirty="0" smtClean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attract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other magnets.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can also </a:t>
            </a:r>
            <a:r>
              <a:rPr lang="en-AU" sz="2800" b="1" i="0" dirty="0" smtClean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attract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objects made of </a:t>
            </a:r>
            <a:r>
              <a:rPr lang="en-AU" sz="2800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iron, nickel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800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cobalt.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AU" sz="2800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alloy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metal made by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combining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two or more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metals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Alloys made of </a:t>
            </a:r>
            <a:r>
              <a:rPr lang="en-AU" sz="2800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iron, nickel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800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cobalt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AU" sz="2800" b="1" i="0" dirty="0" smtClean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attracted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 </a:t>
            </a:r>
            <a:r>
              <a:rPr lang="en-AU" sz="2800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magnets.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 </a:t>
            </a:r>
            <a:r>
              <a:rPr lang="en-AU" sz="2800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steel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AU" sz="2800" b="1" i="0" dirty="0" smtClean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attracted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magnets and is an </a:t>
            </a:r>
            <a:r>
              <a:rPr lang="en-AU" sz="2800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alloy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AU" sz="2800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iron.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3336409.1763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62300" y="3709670"/>
            <a:ext cx="5562600" cy="305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6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6600" y="299641"/>
            <a:ext cx="10998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 </a:t>
            </a:r>
            <a:r>
              <a:rPr lang="en-AU" sz="2400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magnets,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no matter what they look like, have one side (or </a:t>
            </a:r>
            <a:r>
              <a:rPr lang="en-AU" sz="2400" b="1" i="0" dirty="0" smtClean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pole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called </a:t>
            </a:r>
            <a:r>
              <a:rPr lang="en-AU" sz="2400" b="1" i="0" dirty="0" smtClean="0">
                <a:solidFill>
                  <a:srgbClr val="CD0E20"/>
                </a:solidFill>
                <a:effectLst/>
                <a:latin typeface="Arial" panose="020B0604020202020204" pitchFamily="34" charset="0"/>
              </a:rPr>
              <a:t>'north'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one pole called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'south'.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give the </a:t>
            </a:r>
            <a:r>
              <a:rPr lang="en-AU" sz="2400" b="1" i="0" dirty="0" smtClean="0">
                <a:solidFill>
                  <a:srgbClr val="CD0E20"/>
                </a:solidFill>
                <a:effectLst/>
                <a:latin typeface="Arial" panose="020B0604020202020204" pitchFamily="34" charset="0"/>
              </a:rPr>
              <a:t>north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pole the symbol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south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pole the symbol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Magnets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always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a north and south pole, even if you cut one in half!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magnet shown is a </a:t>
            </a:r>
            <a:r>
              <a:rPr lang="en-AU" sz="2400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bar magnet.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Bar magnets are </a:t>
            </a:r>
            <a:r>
              <a:rPr lang="en-AU" sz="24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permanent magnets,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meaning that they always have a magnetic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field.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Images/Content/Science/1402617737509-102662970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75" y="4445000"/>
            <a:ext cx="336232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585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900" y="293638"/>
            <a:ext cx="114173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you bring the </a:t>
            </a:r>
            <a:r>
              <a:rPr lang="en-AU" sz="2800" b="1" i="0" dirty="0" smtClean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same poles (like poles)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together on two </a:t>
            </a:r>
            <a:r>
              <a:rPr lang="en-AU" sz="2800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magnets,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will </a:t>
            </a:r>
            <a:r>
              <a:rPr lang="en-AU" sz="28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push away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each other.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when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two </a:t>
            </a:r>
            <a:r>
              <a:rPr lang="en-AU" sz="28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south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poles are brought together,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magnets will push away or </a:t>
            </a:r>
            <a:r>
              <a:rPr lang="en-AU" sz="28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repel.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same thing happens when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two </a:t>
            </a:r>
            <a:r>
              <a:rPr lang="en-AU" sz="2800" b="1" i="0" dirty="0" smtClean="0">
                <a:solidFill>
                  <a:srgbClr val="CD0E20"/>
                </a:solidFill>
                <a:effectLst/>
                <a:latin typeface="Arial" panose="020B0604020202020204" pitchFamily="34" charset="0"/>
              </a:rPr>
              <a:t>north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poles are brought together.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magnets will push away or </a:t>
            </a:r>
            <a:r>
              <a:rPr lang="en-AU" sz="28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repel.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503973316.517381g/1503973335054-103539695053107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4" y="4432301"/>
            <a:ext cx="10603245" cy="115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595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0400" y="657136"/>
            <a:ext cx="11176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you bring a </a:t>
            </a:r>
            <a:r>
              <a:rPr lang="en-AU" sz="2800" b="1" i="0" dirty="0" smtClean="0">
                <a:solidFill>
                  <a:srgbClr val="CD0E20"/>
                </a:solidFill>
                <a:effectLst/>
                <a:latin typeface="Arial" panose="020B0604020202020204" pitchFamily="34" charset="0"/>
              </a:rPr>
              <a:t>north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pole and a </a:t>
            </a:r>
            <a:r>
              <a:rPr lang="en-AU" sz="28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south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pole together, the magnets will pull or </a:t>
            </a:r>
            <a:r>
              <a:rPr lang="en-AU" sz="2800" b="1" i="0" dirty="0" smtClean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attract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each other.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Remember, </a:t>
            </a:r>
            <a:r>
              <a:rPr lang="en-AU" sz="28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like poles repel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opposite poles attract!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523481211.339891g/1523481207086-2805476098876436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175" y="4178300"/>
            <a:ext cx="8526743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112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56</Paragraphs>
  <Slides>15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KaTeX_Main</vt:lpstr>
      <vt:lpstr>Office Theme</vt:lpstr>
      <vt:lpstr>Magnetism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Magnetism</dc:title>
  <dc:creator>Joseph D'cruz</dc:creator>
  <cp:lastModifiedBy>Joseph D'cruz</cp:lastModifiedBy>
  <cp:revision>1</cp:revision>
  <dcterms:created xsi:type="dcterms:W3CDTF">2020-06-20T09:04:42Z</dcterms:created>
  <dcterms:modified xsi:type="dcterms:W3CDTF">2020-06-20T09:04:52Z</dcterms:modified>
</cp:coreProperties>
</file>