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0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8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89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3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31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1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8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87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3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5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07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014E-8663-4401-B2A5-545B22CE75CF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DB78F-F041-4104-8397-D481F37A86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64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What are forces?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3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655637"/>
            <a:ext cx="10575082" cy="350996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7086617.594251f/1507086622918-3014388425102806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16" y="4415005"/>
            <a:ext cx="5872584" cy="24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343238"/>
            <a:ext cx="9842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forces?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force is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applied to one object by another object.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may not be able to see a force, but we can tell that it's there because it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 object's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motion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019.2615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49800" y="3764501"/>
            <a:ext cx="3346450" cy="29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98838"/>
            <a:ext cx="736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affects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object it is applied to.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bowling ball, it will start to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roll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because you are applying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ball.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twist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piece of cloth in your hands, its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shape changes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you're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772.821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8578" y="3990975"/>
            <a:ext cx="4541822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710337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say that a force is any influence that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speed, shape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squeeze, roll or stretch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clay, it </a:t>
            </a: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changes shape.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you are applying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81575648.567661g/1481575654471-246868425853031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3276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8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14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 are forces?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forces?</dc:title>
  <dc:creator>Joseph D'cruz</dc:creator>
  <cp:lastModifiedBy>Joseph D'cruz</cp:lastModifiedBy>
  <cp:revision>1</cp:revision>
  <dcterms:created xsi:type="dcterms:W3CDTF">2020-06-20T08:23:04Z</dcterms:created>
  <dcterms:modified xsi:type="dcterms:W3CDTF">2020-06-20T08:23:14Z</dcterms:modified>
</cp:coreProperties>
</file>