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F9F-1C4D-4DC8-9F0A-3725B7BFA052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4BA4-19E8-4069-BF36-5D0B4FB20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86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F9F-1C4D-4DC8-9F0A-3725B7BFA052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4BA4-19E8-4069-BF36-5D0B4FB20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76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F9F-1C4D-4DC8-9F0A-3725B7BFA052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4BA4-19E8-4069-BF36-5D0B4FB20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34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F9F-1C4D-4DC8-9F0A-3725B7BFA052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4BA4-19E8-4069-BF36-5D0B4FB20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94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F9F-1C4D-4DC8-9F0A-3725B7BFA052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4BA4-19E8-4069-BF36-5D0B4FB20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20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F9F-1C4D-4DC8-9F0A-3725B7BFA052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4BA4-19E8-4069-BF36-5D0B4FB20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3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F9F-1C4D-4DC8-9F0A-3725B7BFA052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4BA4-19E8-4069-BF36-5D0B4FB20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43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F9F-1C4D-4DC8-9F0A-3725B7BFA052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4BA4-19E8-4069-BF36-5D0B4FB20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15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F9F-1C4D-4DC8-9F0A-3725B7BFA052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4BA4-19E8-4069-BF36-5D0B4FB20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70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F9F-1C4D-4DC8-9F0A-3725B7BFA052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4BA4-19E8-4069-BF36-5D0B4FB20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01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F9F-1C4D-4DC8-9F0A-3725B7BFA052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4BA4-19E8-4069-BF36-5D0B4FB20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98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DFF9F-1C4D-4DC8-9F0A-3725B7BFA052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B4BA4-19E8-4069-BF36-5D0B4FB20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48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iBcur1aqc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aMx7nIIH9ik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P7xu9O0miE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Wheels, Axles and Pulleys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19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iBcur1aqc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7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217438"/>
            <a:ext cx="11569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pulley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by putting two or more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wheels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together and looping a </a:t>
            </a:r>
            <a:r>
              <a:rPr lang="en-AU" sz="28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rope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them.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creates a powerful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lifting machine.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time the </a:t>
            </a:r>
            <a:r>
              <a:rPr lang="en-AU" sz="28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rope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wraps around a wheel, you create more lifting power or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mechanical advantage,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this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increases the distance!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24199579.866921g/1524199579818-153137148780359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5" y="2895094"/>
            <a:ext cx="31051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83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484138"/>
            <a:ext cx="787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32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load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lifted more easily by a </a:t>
            </a:r>
            <a:r>
              <a:rPr lang="en-AU" sz="32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pulley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there are more </a:t>
            </a:r>
            <a:r>
              <a:rPr lang="en-AU" sz="32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wheels.</a:t>
            </a:r>
            <a:endParaRPr lang="en-AU" sz="32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increases the </a:t>
            </a:r>
            <a:r>
              <a:rPr lang="en-AU" sz="32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load is distributed over and therefore increases the </a:t>
            </a:r>
            <a:r>
              <a:rPr lang="en-AU" sz="32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mechanical advantage.</a:t>
            </a:r>
            <a:endParaRPr lang="en-AU" sz="32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Pulleys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made with one, two, three or even four </a:t>
            </a:r>
            <a:r>
              <a:rPr lang="en-AU" sz="32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wheels!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Maths/1371785664580-7787937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341" y="1930400"/>
            <a:ext cx="3243834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84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Mx7nIIH9i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60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03642"/>
            <a:ext cx="12319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Pulleys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 bit like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levers!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seesaw is a type of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lever.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you want to lift someone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times 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heavier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you on the seesaw, you need to sit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times </a:t>
            </a:r>
            <a:r>
              <a:rPr lang="en-AU" sz="28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further away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fulcrum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they do.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sit </a:t>
            </a:r>
            <a:r>
              <a:rPr lang="en-AU" sz="28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further away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fulcrum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apply 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effort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a larger </a:t>
            </a:r>
            <a:r>
              <a:rPr lang="en-AU" sz="28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distance.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 a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large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produced.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single banana on the left side of the lever below can </a:t>
            </a:r>
            <a:r>
              <a:rPr lang="en-AU" sz="28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balance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three bananas on the right side because it is hanging a </a:t>
            </a:r>
            <a:r>
              <a:rPr lang="en-AU" sz="28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greater distance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fulcrum.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8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729040"/>
            <a:ext cx="79629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same thing happens with a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pulley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except that you're pulling on a </a:t>
            </a:r>
            <a:r>
              <a:rPr lang="en-AU" sz="28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rope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instead of moving the end of a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seesaw!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lift something four times heavier, you can use exactly the 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same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only if you pull the </a:t>
            </a:r>
            <a:r>
              <a:rPr lang="en-AU" sz="28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rope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four times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further.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a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pulley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lever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providing a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mechanical advantage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using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relationship between force and distance!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4091408.7538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57491" y="2628900"/>
            <a:ext cx="3934510" cy="25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3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17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7" y="446087"/>
            <a:ext cx="11476767" cy="3414713"/>
          </a:xfrm>
          <a:prstGeom prst="rect">
            <a:avLst/>
          </a:prstGeom>
        </p:spPr>
      </p:pic>
      <p:pic>
        <p:nvPicPr>
          <p:cNvPr id="3" name="1509316156.1575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25924" y="3675691"/>
            <a:ext cx="3686175" cy="318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1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316637"/>
            <a:ext cx="11290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Wheels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often said to be the most important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simple machine.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would our lives be like without wheels? There would be no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cars, bikes, fans, door handles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cool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 wheels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this one: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088.7023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30600" y="3606800"/>
            <a:ext cx="5565422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0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758736"/>
            <a:ext cx="1122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how does a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wheel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work?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axle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from a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solid rod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attached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middle of a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wheel.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24112087.480771g/1524112084434-291450949979751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3101975"/>
            <a:ext cx="38004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46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320239"/>
            <a:ext cx="111887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wheel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axle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allows us to save energy!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a lot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easier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make the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wheel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spin than to make the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axle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spin. This is because it is a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bigger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sized circle.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steering wheel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car is a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wheel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axle.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Would it be easier to turn it at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edge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wheel, like the picture, or at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base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it connects to the car?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Social%20Studies/1402360933841-35461722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3859669"/>
            <a:ext cx="4225925" cy="280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89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545237"/>
            <a:ext cx="72517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always saves us energy to turn a </a:t>
            </a:r>
            <a:r>
              <a:rPr lang="en-AU" sz="32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wheel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the edge, rather than to turn the </a:t>
            </a:r>
            <a:r>
              <a:rPr lang="en-AU" sz="32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axle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itself.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easier to turn the </a:t>
            </a:r>
            <a:r>
              <a:rPr lang="en-AU" sz="32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steering wheel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the edge, because this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minimises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needed to steer the car.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Social%20Studies/1402360933841-35461722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63" y="2806700"/>
            <a:ext cx="3956088" cy="26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82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141238"/>
            <a:ext cx="11252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lots of examples in daily life where its easier to turn the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wheel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rather the base of the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axle.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also true with a door handle. It is much easier to turn it at its </a:t>
            </a:r>
            <a:r>
              <a:rPr lang="en-AU" sz="28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end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at the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base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it attaches to the door.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try this at home!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27527791.416911g/1427527799345-40598380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4" y="3493656"/>
            <a:ext cx="6626225" cy="287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08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7xu9O0miE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5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1673136"/>
            <a:ext cx="108204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6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Pulleys</a:t>
            </a:r>
            <a:r>
              <a:rPr lang="en-AU" sz="36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another simple machine that makes our daily lives much easier!</a:t>
            </a:r>
          </a:p>
          <a:p>
            <a:pPr algn="ctr"/>
            <a:r>
              <a:rPr lang="en-AU" sz="36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6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36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pulley</a:t>
            </a:r>
            <a:r>
              <a:rPr lang="en-AU" sz="36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makes </a:t>
            </a:r>
            <a:r>
              <a:rPr lang="en-AU" sz="36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vertical lifting</a:t>
            </a:r>
            <a:r>
              <a:rPr lang="en-AU" sz="36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easier.</a:t>
            </a:r>
          </a:p>
          <a:p>
            <a:pPr algn="ctr"/>
            <a:r>
              <a:rPr lang="en-AU" sz="4400" dirty="0"/>
              <a:t>A </a:t>
            </a:r>
            <a:r>
              <a:rPr lang="en-AU" sz="4400" b="1" dirty="0"/>
              <a:t>pulley</a:t>
            </a:r>
            <a:r>
              <a:rPr lang="en-AU" sz="4400" dirty="0"/>
              <a:t> is a </a:t>
            </a:r>
            <a:r>
              <a:rPr lang="en-AU" sz="4400" b="1" dirty="0"/>
              <a:t>wheel</a:t>
            </a:r>
            <a:r>
              <a:rPr lang="en-AU" sz="4400" dirty="0"/>
              <a:t> with a </a:t>
            </a:r>
            <a:r>
              <a:rPr lang="en-AU" sz="4400" b="1" dirty="0"/>
              <a:t>groove</a:t>
            </a:r>
            <a:r>
              <a:rPr lang="en-AU" sz="4400" dirty="0"/>
              <a:t> around the edge.</a:t>
            </a:r>
            <a:endParaRPr lang="en-AU" sz="7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4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45</Paragraphs>
  <Slides>16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KaTeX_Main</vt:lpstr>
      <vt:lpstr>Office Theme</vt:lpstr>
      <vt:lpstr>Wheels, Axles and Pulleys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Wheels, Axles and Pulleys</dc:title>
  <dc:creator>Joseph D'cruz</dc:creator>
  <cp:lastModifiedBy>Joseph D'cruz</cp:lastModifiedBy>
  <cp:revision>1</cp:revision>
  <dcterms:created xsi:type="dcterms:W3CDTF">2020-06-20T10:18:02Z</dcterms:created>
  <dcterms:modified xsi:type="dcterms:W3CDTF">2020-06-20T10:18:13Z</dcterms:modified>
</cp:coreProperties>
</file>