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2" r:id="rId1"/>
  </p:sldMasterIdLst>
  <p:notesMasterIdLst>
    <p:notesMasterId r:id="rId12"/>
  </p:notesMasterIdLst>
  <p:sldIdLst>
    <p:sldId id="256" r:id="rId2"/>
    <p:sldId id="309" r:id="rId3"/>
    <p:sldId id="275" r:id="rId4"/>
    <p:sldId id="292" r:id="rId5"/>
    <p:sldId id="296" r:id="rId6"/>
    <p:sldId id="306" r:id="rId7"/>
    <p:sldId id="310" r:id="rId8"/>
    <p:sldId id="311" r:id="rId9"/>
    <p:sldId id="312" r:id="rId10"/>
    <p:sldId id="295" r:id="rId11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5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8:58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8:58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8:58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8:58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8:58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188" y="1844824"/>
            <a:ext cx="7848872" cy="263603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6600" dirty="0"/>
            </a:br>
            <a:br>
              <a:rPr lang="en-AU" sz="6600" dirty="0"/>
            </a:br>
            <a:r>
              <a:rPr lang="en-AU" sz="6600" dirty="0"/>
              <a:t>Investigation Task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AC591-499D-6244-2A2B-D3116FBB932E}"/>
              </a:ext>
            </a:extLst>
          </p:cNvPr>
          <p:cNvSpPr txBox="1"/>
          <p:nvPr/>
        </p:nvSpPr>
        <p:spPr>
          <a:xfrm>
            <a:off x="6804248" y="11707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B32D4A2-8688-4782-ABE6-7A7223AA7781}" type="datetime1">
              <a:rPr kumimoji="0" lang="en-AU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21/02/2024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D24E1-8EB4-2AA5-7D46-1F5EED6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B8C8-4860-AAA7-78AC-959E7D68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728047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Homework sheet – Analysing graphs</a:t>
            </a:r>
          </a:p>
          <a:p>
            <a:pPr marL="0" indent="0">
              <a:buNone/>
            </a:pPr>
            <a:r>
              <a:rPr lang="en-AU" sz="3200" dirty="0"/>
              <a:t>Due </a:t>
            </a:r>
            <a:r>
              <a:rPr lang="en-AU" sz="3200" b="1" dirty="0"/>
              <a:t>Monday 26 Feb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CEE7-6872-CF3C-27B3-3B1774C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8:58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F258-CFB4-C8DA-6A3E-6D524D6F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4" b="21524"/>
          <a:stretch/>
        </p:blipFill>
        <p:spPr>
          <a:xfrm>
            <a:off x="5442446" y="705498"/>
            <a:ext cx="2966151" cy="17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08993"/>
            <a:ext cx="7848872" cy="2636031"/>
          </a:xfrm>
        </p:spPr>
        <p:txBody>
          <a:bodyPr anchor="b">
            <a:normAutofit/>
          </a:bodyPr>
          <a:lstStyle/>
          <a:p>
            <a:pPr algn="l"/>
            <a:br>
              <a:rPr lang="en-AU" sz="8000" dirty="0"/>
            </a:br>
            <a:endParaRPr lang="en-AU" sz="8000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A3756B4-7E8F-25CB-E9A6-9E0DCA844B65}"/>
              </a:ext>
            </a:extLst>
          </p:cNvPr>
          <p:cNvSpPr txBox="1">
            <a:spLocks/>
          </p:cNvSpPr>
          <p:nvPr/>
        </p:nvSpPr>
        <p:spPr>
          <a:xfrm>
            <a:off x="481330" y="1825625"/>
            <a:ext cx="81787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eriod"/>
            </a:pPr>
            <a:r>
              <a:rPr lang="en-AU" sz="3200" dirty="0"/>
              <a:t>You change on purpose …</a:t>
            </a:r>
          </a:p>
          <a:p>
            <a:pPr marL="457200" indent="-457200" algn="l">
              <a:buAutoNum type="arabicPeriod"/>
            </a:pPr>
            <a:r>
              <a:rPr lang="en-AU" sz="3200" dirty="0"/>
              <a:t>You measure as your result …</a:t>
            </a:r>
          </a:p>
          <a:p>
            <a:pPr marL="457200" indent="-457200" algn="l">
              <a:buAutoNum type="arabicPeriod"/>
            </a:pPr>
            <a:r>
              <a:rPr lang="en-AU" sz="3200" dirty="0"/>
              <a:t>Must be kept the same to make it a fair test…</a:t>
            </a:r>
          </a:p>
          <a:p>
            <a:pPr marL="457200" indent="-457200" algn="l">
              <a:buAutoNum type="arabicPeriod"/>
            </a:pPr>
            <a:r>
              <a:rPr lang="en-AU" sz="3200" dirty="0"/>
              <a:t>Goes in the first column on a table…</a:t>
            </a:r>
          </a:p>
          <a:p>
            <a:pPr marL="457200" indent="-457200" algn="l">
              <a:buAutoNum type="arabicPeriod"/>
            </a:pPr>
            <a:r>
              <a:rPr lang="en-AU" sz="3200" dirty="0"/>
              <a:t>Goes on the x axis on a graph …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AU" dirty="0"/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ABABA2-B0BE-DD12-41E2-A995C3242035}"/>
              </a:ext>
            </a:extLst>
          </p:cNvPr>
          <p:cNvSpPr txBox="1">
            <a:spLocks/>
          </p:cNvSpPr>
          <p:nvPr/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AU" sz="4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1FC12-1B36-0210-88EB-FA4011984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812" y="115518"/>
            <a:ext cx="2436638" cy="15132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33595B-4DD4-71A2-CAF5-522BDF18AF08}"/>
              </a:ext>
            </a:extLst>
          </p:cNvPr>
          <p:cNvSpPr txBox="1"/>
          <p:nvPr/>
        </p:nvSpPr>
        <p:spPr>
          <a:xfrm>
            <a:off x="683568" y="476672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Review: Variables   </a:t>
            </a:r>
          </a:p>
        </p:txBody>
      </p:sp>
    </p:spTree>
    <p:extLst>
      <p:ext uri="{BB962C8B-B14F-4D97-AF65-F5344CB8AC3E}">
        <p14:creationId xmlns:p14="http://schemas.microsoft.com/office/powerpoint/2010/main" val="287431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E149-43A2-C5C5-7542-BB20454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>
                <a:effectLst/>
                <a:ea typeface="Times New Roman" panose="02020603050405020304" pitchFamily="18" charset="0"/>
              </a:rPr>
              <a:t>Collaboratively and individually plan and conduct a range of investigation types, including fieldwork and experiments, ensuring safety and ethical guidelines are followed  </a:t>
            </a:r>
          </a:p>
          <a:p>
            <a:pPr marL="0" indent="0">
              <a:buNone/>
            </a:pPr>
            <a:endParaRPr lang="en-AU" sz="11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r>
              <a:rPr lang="en-AU" sz="3200" dirty="0"/>
              <a:t>Write a title for your table</a:t>
            </a:r>
          </a:p>
          <a:p>
            <a:r>
              <a:rPr lang="en-AU" sz="3200" dirty="0"/>
              <a:t>Complete your predictions table</a:t>
            </a:r>
          </a:p>
          <a:p>
            <a:r>
              <a:rPr lang="en-AU" sz="3200" dirty="0"/>
              <a:t>List materials/equipment required</a:t>
            </a:r>
          </a:p>
          <a:p>
            <a:r>
              <a:rPr lang="en-AU" sz="3200" dirty="0"/>
              <a:t>Write your method, step by step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Variables in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616B36-1776-0AE7-96C9-2245A5EB3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264248"/>
              </p:ext>
            </p:extLst>
          </p:nvPr>
        </p:nvGraphicFramePr>
        <p:xfrm>
          <a:off x="899592" y="2276872"/>
          <a:ext cx="6984776" cy="3963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92388">
                  <a:extLst>
                    <a:ext uri="{9D8B030D-6E8A-4147-A177-3AD203B41FA5}">
                      <a16:colId xmlns:a16="http://schemas.microsoft.com/office/drawing/2014/main" val="2876802993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3559774122"/>
                    </a:ext>
                  </a:extLst>
                </a:gridCol>
              </a:tblGrid>
              <a:tr h="648071">
                <a:tc>
                  <a:txBody>
                    <a:bodyPr/>
                    <a:lstStyle/>
                    <a:p>
                      <a:r>
                        <a:rPr lang="en-AU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Independent Variable (units)</a:t>
                      </a:r>
                    </a:p>
                    <a:p>
                      <a:r>
                        <a:rPr lang="en-AU" sz="2800" dirty="0" err="1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eg</a:t>
                      </a:r>
                      <a:r>
                        <a:rPr lang="en-AU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tire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Dependent variable (units)</a:t>
                      </a:r>
                    </a:p>
                    <a:p>
                      <a:r>
                        <a:rPr lang="en-AU" sz="2800" dirty="0" err="1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eg</a:t>
                      </a:r>
                      <a:r>
                        <a:rPr lang="en-AU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distance 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607097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56276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471566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502798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99029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E89206-5479-715B-DB6F-AEC8AB4B0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704A19-5934-7392-BB4D-5DEFD64E1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BF84109-3340-6EEE-85B8-E39BCA1B2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87F9FC-2107-B298-636B-2EC98B836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2206E-4F2B-B224-5479-A65AADAD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58" y="723011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Variables in graphs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CBDE7-4287-7D17-A753-5069F3F3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8:58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58E003-6218-3D50-38DC-ABF354D55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278"/>
          <a:stretch/>
        </p:blipFill>
        <p:spPr>
          <a:xfrm>
            <a:off x="680958" y="2468275"/>
            <a:ext cx="5070625" cy="334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33B7F7-2E08-9E25-C96A-115D6C83292F}"/>
              </a:ext>
            </a:extLst>
          </p:cNvPr>
          <p:cNvSpPr/>
          <p:nvPr/>
        </p:nvSpPr>
        <p:spPr>
          <a:xfrm>
            <a:off x="3687957" y="2297371"/>
            <a:ext cx="2868652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10FEA-ADB0-B678-569B-D4168410FFBA}"/>
              </a:ext>
            </a:extLst>
          </p:cNvPr>
          <p:cNvSpPr txBox="1"/>
          <p:nvPr/>
        </p:nvSpPr>
        <p:spPr>
          <a:xfrm>
            <a:off x="4355976" y="50851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(units)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4B758-E0CC-9525-5F22-B04EE2694F9E}"/>
              </a:ext>
            </a:extLst>
          </p:cNvPr>
          <p:cNvSpPr txBox="1"/>
          <p:nvPr/>
        </p:nvSpPr>
        <p:spPr>
          <a:xfrm rot="16200000">
            <a:off x="723928" y="2156834"/>
            <a:ext cx="90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(units)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62924-7380-0941-B231-C3FFD92449CB}"/>
              </a:ext>
            </a:extLst>
          </p:cNvPr>
          <p:cNvSpPr txBox="1"/>
          <p:nvPr/>
        </p:nvSpPr>
        <p:spPr>
          <a:xfrm>
            <a:off x="2958920" y="2149969"/>
            <a:ext cx="239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9151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81A2-6A85-DFE8-CD4B-E4CF5BDF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D73A2-D35C-F01D-9E95-9E5DBAAB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DB8CD-FC23-2C0C-EC08-79090A101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15AFF-6327-A138-BC15-25F7F2C6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5" y="15213"/>
            <a:ext cx="9133023" cy="62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4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4F9B-6ABF-C590-6A16-45B5B25E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5C37-8223-AE0D-E8B5-A22B628D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55BB-59A7-7110-695E-01559C74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C1A8A-F8A5-ED8C-912B-398E6EA15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65126"/>
            <a:ext cx="9043858" cy="27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9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19C3-EB77-DB85-8CA5-98FAB482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67C5-BF17-4588-1337-A219E56E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07931-3135-9B30-9B3D-28095597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8:58 AM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6030C-D264-A479-651D-8145CB10D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7736"/>
            <a:ext cx="9073240" cy="48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2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934</TotalTime>
  <Words>152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Cavolini</vt:lpstr>
      <vt:lpstr>Office Theme</vt:lpstr>
      <vt:lpstr>  Investigation Task </vt:lpstr>
      <vt:lpstr> </vt:lpstr>
      <vt:lpstr>Learning Intentions</vt:lpstr>
      <vt:lpstr>Success criteria</vt:lpstr>
      <vt:lpstr>Variables in tables</vt:lpstr>
      <vt:lpstr>Variables in graphs</vt:lpstr>
      <vt:lpstr>PowerPoint Presentation</vt:lpstr>
      <vt:lpstr>PowerPoint Presentation</vt:lpstr>
      <vt:lpstr>PowerPoint Presentation</vt:lpstr>
      <vt:lpstr>Homework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46</cp:revision>
  <cp:lastPrinted>2024-02-16T00:26:49Z</cp:lastPrinted>
  <dcterms:created xsi:type="dcterms:W3CDTF">2014-12-08T02:11:45Z</dcterms:created>
  <dcterms:modified xsi:type="dcterms:W3CDTF">2024-02-21T00:58:28Z</dcterms:modified>
</cp:coreProperties>
</file>