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0"/>
  </p:notesMasterIdLst>
  <p:sldIdLst>
    <p:sldId id="256" r:id="rId2"/>
    <p:sldId id="309" r:id="rId3"/>
    <p:sldId id="275" r:id="rId4"/>
    <p:sldId id="292" r:id="rId5"/>
    <p:sldId id="310" r:id="rId6"/>
    <p:sldId id="312" r:id="rId7"/>
    <p:sldId id="311" r:id="rId8"/>
    <p:sldId id="295" r:id="rId9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4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8:58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8:58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8:58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8:58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8:58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br>
              <a:rPr lang="en-AU" sz="6600" dirty="0"/>
            </a:br>
            <a:r>
              <a:rPr lang="en-AU" sz="6600" dirty="0"/>
              <a:t>Investigation Task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3182" y="24608"/>
            <a:ext cx="2075242" cy="496708"/>
          </a:xfrm>
        </p:spPr>
        <p:txBody>
          <a:bodyPr/>
          <a:lstStyle/>
          <a:p>
            <a:fld id="{3B32D4A2-8688-4782-ABE6-7A7223AA7781}" type="datetime1">
              <a:rPr lang="en-AU" sz="2800" b="1" smtClean="0">
                <a:solidFill>
                  <a:schemeClr val="tx1"/>
                </a:solidFill>
              </a:rPr>
              <a:t>21/02/2024</a:t>
            </a:fld>
            <a:endParaRPr lang="en-A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08993"/>
            <a:ext cx="7848872" cy="2636031"/>
          </a:xfrm>
        </p:spPr>
        <p:txBody>
          <a:bodyPr anchor="b">
            <a:normAutofit/>
          </a:bodyPr>
          <a:lstStyle/>
          <a:p>
            <a:pPr algn="l"/>
            <a:br>
              <a:rPr lang="en-AU" sz="8000" dirty="0"/>
            </a:br>
            <a:endParaRPr lang="en-AU" sz="80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A3756B4-7E8F-25CB-E9A6-9E0DCA844B65}"/>
              </a:ext>
            </a:extLst>
          </p:cNvPr>
          <p:cNvSpPr txBox="1">
            <a:spLocks/>
          </p:cNvSpPr>
          <p:nvPr/>
        </p:nvSpPr>
        <p:spPr>
          <a:xfrm>
            <a:off x="481330" y="1825625"/>
            <a:ext cx="81787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dirty="0"/>
              <a:t>Explain the difference between an observation, and inference and a prediction.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dirty="0"/>
              <a:t>How can we make an experiment a “fair test”?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dirty="0"/>
              <a:t>Draw a scientific diagram of a measuring cylinder.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ABABA2-B0BE-DD12-41E2-A995C3242035}"/>
              </a:ext>
            </a:extLst>
          </p:cNvPr>
          <p:cNvSpPr txBox="1">
            <a:spLocks/>
          </p:cNvSpPr>
          <p:nvPr/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4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1FC12-1B36-0210-88EB-FA401198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812" y="115518"/>
            <a:ext cx="2436638" cy="15132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33595B-4DD4-71A2-CAF5-522BDF18AF08}"/>
              </a:ext>
            </a:extLst>
          </p:cNvPr>
          <p:cNvSpPr txBox="1"/>
          <p:nvPr/>
        </p:nvSpPr>
        <p:spPr>
          <a:xfrm>
            <a:off x="683568" y="476672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Review:   </a:t>
            </a:r>
          </a:p>
        </p:txBody>
      </p:sp>
    </p:spTree>
    <p:extLst>
      <p:ext uri="{BB962C8B-B14F-4D97-AF65-F5344CB8AC3E}">
        <p14:creationId xmlns:p14="http://schemas.microsoft.com/office/powerpoint/2010/main" val="287431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effectLst/>
                <a:ea typeface="Times New Roman" panose="02020603050405020304" pitchFamily="18" charset="0"/>
              </a:rPr>
              <a:t>Collaboratively and individually plan and conduct a range of investigation types, including fieldwork and experiments, ensuring safety and ethical guidelines are followed  </a:t>
            </a:r>
          </a:p>
          <a:p>
            <a:pPr marL="0" indent="0">
              <a:buNone/>
            </a:pPr>
            <a:endParaRPr lang="en-AU" sz="11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r>
              <a:rPr lang="en-AU" sz="3200" dirty="0"/>
              <a:t>Draw a scientific diagram for your experiment</a:t>
            </a:r>
          </a:p>
          <a:p>
            <a:r>
              <a:rPr lang="en-AU" sz="3200" dirty="0"/>
              <a:t>Give your diagram a caption</a:t>
            </a:r>
          </a:p>
          <a:p>
            <a:r>
              <a:rPr lang="en-AU" sz="3200" dirty="0"/>
              <a:t>Record results in a table</a:t>
            </a:r>
          </a:p>
          <a:p>
            <a:r>
              <a:rPr lang="en-AU" sz="3200" dirty="0"/>
              <a:t>Calculate averages from repeat trials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361F-B64A-73CF-11CB-43EBBFD6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8A66-67D7-AA9C-43C8-57ACB4E1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36587-21DA-6A6E-D290-97C81A1F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CC276-7432-E614-F9BC-9925574C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" y="196464"/>
            <a:ext cx="8931888" cy="6074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D1C43-3C95-C6BF-02E3-6F9CEEBED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7" t="13417"/>
          <a:stretch/>
        </p:blipFill>
        <p:spPr>
          <a:xfrm>
            <a:off x="971600" y="1052736"/>
            <a:ext cx="6725546" cy="4248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C9A5A-DFAB-6B02-CA6A-C9D86A13C114}"/>
              </a:ext>
            </a:extLst>
          </p:cNvPr>
          <p:cNvSpPr txBox="1"/>
          <p:nvPr/>
        </p:nvSpPr>
        <p:spPr>
          <a:xfrm>
            <a:off x="1979712" y="543614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Fig 1: Bouncing balls experiment </a:t>
            </a:r>
          </a:p>
        </p:txBody>
      </p:sp>
    </p:spTree>
    <p:extLst>
      <p:ext uri="{BB962C8B-B14F-4D97-AF65-F5344CB8AC3E}">
        <p14:creationId xmlns:p14="http://schemas.microsoft.com/office/powerpoint/2010/main" val="361917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5692-77CA-7168-539B-E34E04F8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19CA-719C-692F-4EE7-242B40EBD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451C-9FB2-0594-A0DC-90DF3B32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8A1C7-F22B-3026-E07A-2FF95E2D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365126"/>
            <a:ext cx="919249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1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9C945-2BEF-F23A-ABBA-D8E45F28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700"/>
              <a:t>Calculating averages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8947-E879-47B7-C387-71B650AE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FDAC-C398-5802-E962-3DC33FD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8:58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45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Don’t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8047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Homework sheet – Analysing graphs</a:t>
            </a:r>
          </a:p>
          <a:p>
            <a:pPr marL="0" indent="0">
              <a:buNone/>
            </a:pPr>
            <a:r>
              <a:rPr lang="en-AU" sz="3200" dirty="0"/>
              <a:t>Due </a:t>
            </a:r>
            <a:r>
              <a:rPr lang="en-AU" sz="3200" b="1" dirty="0"/>
              <a:t>Monday 26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8:58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1020</TotalTime>
  <Words>120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Investigation Task </vt:lpstr>
      <vt:lpstr> </vt:lpstr>
      <vt:lpstr>Learning Intentions</vt:lpstr>
      <vt:lpstr>Success criteria</vt:lpstr>
      <vt:lpstr>PowerPoint Presentation</vt:lpstr>
      <vt:lpstr>PowerPoint Presentation</vt:lpstr>
      <vt:lpstr>Calculating averages</vt:lpstr>
      <vt:lpstr>Don’t forget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47</cp:revision>
  <cp:lastPrinted>2024-02-16T00:26:49Z</cp:lastPrinted>
  <dcterms:created xsi:type="dcterms:W3CDTF">2014-12-08T02:11:45Z</dcterms:created>
  <dcterms:modified xsi:type="dcterms:W3CDTF">2024-02-21T00:58:41Z</dcterms:modified>
</cp:coreProperties>
</file>