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1"/>
  </p:notesMasterIdLst>
  <p:sldIdLst>
    <p:sldId id="256" r:id="rId2"/>
    <p:sldId id="309" r:id="rId3"/>
    <p:sldId id="275" r:id="rId4"/>
    <p:sldId id="292" r:id="rId5"/>
    <p:sldId id="314" r:id="rId6"/>
    <p:sldId id="316" r:id="rId7"/>
    <p:sldId id="317" r:id="rId8"/>
    <p:sldId id="295" r:id="rId9"/>
    <p:sldId id="318" r:id="rId10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23/02/2024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8:18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8:18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8:18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8:18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8:18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8:18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8:18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8:18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8:18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8:18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8:18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8:18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188" y="1844824"/>
            <a:ext cx="7848872" cy="263603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6600" dirty="0"/>
            </a:br>
            <a:br>
              <a:rPr lang="en-AU" sz="6600" dirty="0"/>
            </a:br>
            <a:r>
              <a:rPr lang="en-AU" sz="6600" dirty="0"/>
              <a:t>Investigation Task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13182" y="24608"/>
            <a:ext cx="2075242" cy="496708"/>
          </a:xfrm>
        </p:spPr>
        <p:txBody>
          <a:bodyPr/>
          <a:lstStyle/>
          <a:p>
            <a:fld id="{3B32D4A2-8688-4782-ABE6-7A7223AA7781}" type="datetime1">
              <a:rPr lang="en-AU" sz="2800" b="1" smtClean="0">
                <a:solidFill>
                  <a:schemeClr val="tx1"/>
                </a:solidFill>
              </a:rPr>
              <a:t>23/02/2024</a:t>
            </a:fld>
            <a:endParaRPr lang="en-A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08993"/>
            <a:ext cx="7848872" cy="2636031"/>
          </a:xfrm>
        </p:spPr>
        <p:txBody>
          <a:bodyPr anchor="b">
            <a:normAutofit/>
          </a:bodyPr>
          <a:lstStyle/>
          <a:p>
            <a:pPr algn="l"/>
            <a:br>
              <a:rPr lang="en-AU" sz="8000" dirty="0"/>
            </a:br>
            <a:endParaRPr lang="en-AU" sz="80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A3756B4-7E8F-25CB-E9A6-9E0DCA844B65}"/>
              </a:ext>
            </a:extLst>
          </p:cNvPr>
          <p:cNvSpPr txBox="1">
            <a:spLocks/>
          </p:cNvSpPr>
          <p:nvPr/>
        </p:nvSpPr>
        <p:spPr>
          <a:xfrm>
            <a:off x="481330" y="1454272"/>
            <a:ext cx="8178790" cy="4722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AU" sz="2800" dirty="0"/>
              <a:t>Draw a scientific diagram of a beaker.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AU" sz="2800" dirty="0"/>
              <a:t>When you light a Bunsen burner, should you light the match first or turn on the gas tap first?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AU" sz="2800" dirty="0"/>
              <a:t>Calculate the average (mean) for the following:</a:t>
            </a:r>
          </a:p>
          <a:p>
            <a:pPr algn="l"/>
            <a:r>
              <a:rPr lang="en-AU" sz="2800" dirty="0"/>
              <a:t>	26	28	25	24	26</a:t>
            </a:r>
          </a:p>
          <a:p>
            <a:pPr algn="l"/>
            <a:endParaRPr lang="en-AU" sz="2800" dirty="0"/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AU" sz="2800" dirty="0"/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AU" sz="2800" dirty="0"/>
          </a:p>
          <a:p>
            <a:pPr algn="l"/>
            <a:endParaRPr lang="en-AU" sz="2800" dirty="0"/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ABABA2-B0BE-DD12-41E2-A995C3242035}"/>
              </a:ext>
            </a:extLst>
          </p:cNvPr>
          <p:cNvSpPr txBox="1">
            <a:spLocks/>
          </p:cNvSpPr>
          <p:nvPr/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sz="4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1FC12-1B36-0210-88EB-FA4011984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812" y="115518"/>
            <a:ext cx="2436638" cy="15132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33595B-4DD4-71A2-CAF5-522BDF18AF08}"/>
              </a:ext>
            </a:extLst>
          </p:cNvPr>
          <p:cNvSpPr txBox="1"/>
          <p:nvPr/>
        </p:nvSpPr>
        <p:spPr>
          <a:xfrm>
            <a:off x="683568" y="476672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Review:   </a:t>
            </a:r>
          </a:p>
        </p:txBody>
      </p:sp>
    </p:spTree>
    <p:extLst>
      <p:ext uri="{BB962C8B-B14F-4D97-AF65-F5344CB8AC3E}">
        <p14:creationId xmlns:p14="http://schemas.microsoft.com/office/powerpoint/2010/main" val="287431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E149-43A2-C5C5-7542-BB20454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>
                <a:effectLst/>
                <a:ea typeface="Times New Roman" panose="02020603050405020304" pitchFamily="18" charset="0"/>
              </a:rPr>
              <a:t>Collaboratively and individually plan and conduct a range of investigation types, including fieldwork and experiments, ensuring safety and ethical guidelines are followed  </a:t>
            </a:r>
          </a:p>
          <a:p>
            <a:pPr marL="0" indent="0">
              <a:buNone/>
            </a:pPr>
            <a:endParaRPr lang="en-AU" sz="11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8:18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r>
              <a:rPr lang="en-AU" sz="3200" dirty="0"/>
              <a:t>Finish your discussion </a:t>
            </a:r>
          </a:p>
          <a:p>
            <a:pPr marL="0" indent="0">
              <a:buNone/>
            </a:pPr>
            <a:r>
              <a:rPr lang="en-AU" sz="3200" dirty="0"/>
              <a:t>	(if you haven’t already)</a:t>
            </a:r>
          </a:p>
          <a:p>
            <a:pPr marL="0" indent="0">
              <a:buNone/>
            </a:pPr>
            <a:endParaRPr lang="en-AU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8:18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36B3-28DC-359B-B390-A4EE50A1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4F83-7C86-8158-1E6A-D788FD33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AE46-36D7-1B9A-D35B-ACE9E477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8:18 AM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7D939-2478-DD40-5448-982EA0C27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76" y="0"/>
            <a:ext cx="4929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1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355" y="271302"/>
            <a:ext cx="6358739" cy="896268"/>
          </a:xfr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AU" sz="6300" dirty="0"/>
              <a:t>Salt and boiling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8:35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676E5-3C36-FC46-223F-840E9156B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35" t="26944" r="60424"/>
          <a:stretch/>
        </p:blipFill>
        <p:spPr>
          <a:xfrm>
            <a:off x="499005" y="2091102"/>
            <a:ext cx="2806631" cy="4098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0E530-E8D0-7E33-7740-8FD4419023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78" t="12279"/>
          <a:stretch/>
        </p:blipFill>
        <p:spPr>
          <a:xfrm>
            <a:off x="2482831" y="2492896"/>
            <a:ext cx="3298267" cy="3705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4A07A-A633-213B-93BB-649C4E81F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851" y="2398013"/>
            <a:ext cx="3383573" cy="3804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8113EF-C126-2AA2-CED1-BD959B00B15A}"/>
              </a:ext>
            </a:extLst>
          </p:cNvPr>
          <p:cNvSpPr txBox="1"/>
          <p:nvPr/>
        </p:nvSpPr>
        <p:spPr>
          <a:xfrm>
            <a:off x="5569486" y="2866877"/>
            <a:ext cx="99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 tbs salt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57420-3DDC-D6B7-BCD4-92BB2362FEC2}"/>
              </a:ext>
            </a:extLst>
          </p:cNvPr>
          <p:cNvSpPr txBox="1"/>
          <p:nvPr/>
        </p:nvSpPr>
        <p:spPr>
          <a:xfrm>
            <a:off x="8077667" y="2896224"/>
            <a:ext cx="752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 tbs salt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028E1F-4340-D0BB-8EC6-89AFA5879B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969" t="1687" r="43177"/>
          <a:stretch/>
        </p:blipFill>
        <p:spPr>
          <a:xfrm>
            <a:off x="1914393" y="1231315"/>
            <a:ext cx="169115" cy="2836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84BC33-A755-1522-F978-24B867F7E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4135" y="1252847"/>
            <a:ext cx="170703" cy="28409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4AACB2-0B25-8A4D-E818-6D97DCFAA3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969" t="1687" r="43177"/>
          <a:stretch/>
        </p:blipFill>
        <p:spPr>
          <a:xfrm>
            <a:off x="7217372" y="1265277"/>
            <a:ext cx="169115" cy="283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9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355" y="271302"/>
            <a:ext cx="6358739" cy="896268"/>
          </a:xfr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AU" sz="6300" dirty="0"/>
              <a:t>Salt and boiling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8:38 AM</a:t>
            </a:fld>
            <a:endParaRPr lang="en-AU" sz="1000">
              <a:solidFill>
                <a:srgbClr val="FFFFFF"/>
              </a:solidFill>
            </a:endParaRPr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2E89D1A7-2734-FBB9-68AC-EB6CC4339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45295"/>
              </p:ext>
            </p:extLst>
          </p:nvPr>
        </p:nvGraphicFramePr>
        <p:xfrm>
          <a:off x="683568" y="1718840"/>
          <a:ext cx="7776865" cy="37983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808520912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20741056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733552793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1084675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912322909"/>
                    </a:ext>
                  </a:extLst>
                </a:gridCol>
              </a:tblGrid>
              <a:tr h="94959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34449"/>
                  </a:ext>
                </a:extLst>
              </a:tr>
              <a:tr h="949598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09511"/>
                  </a:ext>
                </a:extLst>
              </a:tr>
              <a:tr h="949598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742745"/>
                  </a:ext>
                </a:extLst>
              </a:tr>
              <a:tr h="94959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5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41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D24E1-8EB4-2AA5-7D46-1F5EED6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B8C8-4860-AAA7-78AC-959E7D68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96" y="2625071"/>
            <a:ext cx="7853607" cy="275660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4000" b="1" dirty="0"/>
              <a:t>Investigating Test THURSDAY 29 Feb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CEE7-6872-CF3C-27B3-3B1774C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8:18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F258-CFB4-C8DA-6A3E-6D524D6F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4" b="21524"/>
          <a:stretch/>
        </p:blipFill>
        <p:spPr>
          <a:xfrm>
            <a:off x="5442446" y="705498"/>
            <a:ext cx="2966151" cy="17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D24E1-8EB4-2AA5-7D46-1F5EED6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Don’t forget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B8C8-4860-AAA7-78AC-959E7D68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728047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Homework sheet – Analysing graphs</a:t>
            </a:r>
          </a:p>
          <a:p>
            <a:pPr marL="0" indent="0">
              <a:buNone/>
            </a:pPr>
            <a:r>
              <a:rPr lang="en-AU" sz="3200" dirty="0"/>
              <a:t>Due </a:t>
            </a:r>
            <a:r>
              <a:rPr lang="en-AU" sz="3200" b="1" dirty="0"/>
              <a:t>Monday 26 Feb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CEE7-6872-CF3C-27B3-3B1774C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8:47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F258-CFB4-C8DA-6A3E-6D524D6F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4" b="21524"/>
          <a:stretch/>
        </p:blipFill>
        <p:spPr>
          <a:xfrm>
            <a:off x="5442446" y="705498"/>
            <a:ext cx="2966151" cy="17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1065</TotalTime>
  <Words>138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Investigation Task </vt:lpstr>
      <vt:lpstr> </vt:lpstr>
      <vt:lpstr>Learning Intentions</vt:lpstr>
      <vt:lpstr>Success criteria</vt:lpstr>
      <vt:lpstr>PowerPoint Presentation</vt:lpstr>
      <vt:lpstr>Salt and boiling point</vt:lpstr>
      <vt:lpstr>Salt and boiling point</vt:lpstr>
      <vt:lpstr>Next week</vt:lpstr>
      <vt:lpstr>Don’t forget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52</cp:revision>
  <cp:lastPrinted>2024-02-16T00:26:49Z</cp:lastPrinted>
  <dcterms:created xsi:type="dcterms:W3CDTF">2014-12-08T02:11:45Z</dcterms:created>
  <dcterms:modified xsi:type="dcterms:W3CDTF">2024-02-23T00:51:18Z</dcterms:modified>
</cp:coreProperties>
</file>