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2" r:id="rId1"/>
  </p:sldMasterIdLst>
  <p:notesMasterIdLst>
    <p:notesMasterId r:id="rId17"/>
  </p:notesMasterIdLst>
  <p:sldIdLst>
    <p:sldId id="256" r:id="rId2"/>
    <p:sldId id="314" r:id="rId3"/>
    <p:sldId id="312" r:id="rId4"/>
    <p:sldId id="275" r:id="rId5"/>
    <p:sldId id="292" r:id="rId6"/>
    <p:sldId id="315" r:id="rId7"/>
    <p:sldId id="322" r:id="rId8"/>
    <p:sldId id="323" r:id="rId9"/>
    <p:sldId id="316" r:id="rId10"/>
    <p:sldId id="317" r:id="rId11"/>
    <p:sldId id="318" r:id="rId12"/>
    <p:sldId id="319" r:id="rId13"/>
    <p:sldId id="320" r:id="rId14"/>
    <p:sldId id="321" r:id="rId15"/>
    <p:sldId id="324" r:id="rId16"/>
  </p:sldIdLst>
  <p:sldSz cx="9144000" cy="6858000" type="screen4x3"/>
  <p:notesSz cx="6794500" cy="9931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09" autoAdjust="0"/>
    <p:restoredTop sz="94660"/>
  </p:normalViewPr>
  <p:slideViewPr>
    <p:cSldViewPr>
      <p:cViewPr varScale="1">
        <p:scale>
          <a:sx n="108" d="100"/>
          <a:sy n="108" d="100"/>
        </p:scale>
        <p:origin x="846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AA5A94A-2CF1-484C-AFFF-3160077AD3CE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6714C8C-63E0-477E-BD53-AD5F15DF7950}">
      <dgm:prSet/>
      <dgm:spPr/>
      <dgm:t>
        <a:bodyPr/>
        <a:lstStyle/>
        <a:p>
          <a:r>
            <a:rPr lang="en-AU"/>
            <a:t>M</a:t>
          </a:r>
          <a:endParaRPr lang="en-US"/>
        </a:p>
      </dgm:t>
    </dgm:pt>
    <dgm:pt modelId="{AA2B5035-2CAC-4F74-BCBF-223A3983E461}" type="parTrans" cxnId="{A9CD001E-D95C-4ECB-826F-56BFDAE2B19B}">
      <dgm:prSet/>
      <dgm:spPr/>
      <dgm:t>
        <a:bodyPr/>
        <a:lstStyle/>
        <a:p>
          <a:endParaRPr lang="en-US"/>
        </a:p>
      </dgm:t>
    </dgm:pt>
    <dgm:pt modelId="{0BD5C0E0-0C81-4341-8EF3-176EFD2A0AE5}" type="sibTrans" cxnId="{A9CD001E-D95C-4ECB-826F-56BFDAE2B19B}">
      <dgm:prSet/>
      <dgm:spPr/>
      <dgm:t>
        <a:bodyPr/>
        <a:lstStyle/>
        <a:p>
          <a:endParaRPr lang="en-US"/>
        </a:p>
      </dgm:t>
    </dgm:pt>
    <dgm:pt modelId="{5DC32E79-F94C-4E70-9455-BF2029559C8A}">
      <dgm:prSet/>
      <dgm:spPr/>
      <dgm:t>
        <a:bodyPr/>
        <a:lstStyle/>
        <a:p>
          <a:r>
            <a:rPr lang="en-AU"/>
            <a:t>R</a:t>
          </a:r>
          <a:endParaRPr lang="en-US"/>
        </a:p>
      </dgm:t>
    </dgm:pt>
    <dgm:pt modelId="{CECAE78A-A600-4E20-A35D-0C784B6DF35E}" type="parTrans" cxnId="{093BDE12-41D0-4008-AE59-FD91873F3EF7}">
      <dgm:prSet/>
      <dgm:spPr/>
      <dgm:t>
        <a:bodyPr/>
        <a:lstStyle/>
        <a:p>
          <a:endParaRPr lang="en-US"/>
        </a:p>
      </dgm:t>
    </dgm:pt>
    <dgm:pt modelId="{F25C5583-A906-4E00-A80D-5685B37D470D}" type="sibTrans" cxnId="{093BDE12-41D0-4008-AE59-FD91873F3EF7}">
      <dgm:prSet/>
      <dgm:spPr/>
      <dgm:t>
        <a:bodyPr/>
        <a:lstStyle/>
        <a:p>
          <a:endParaRPr lang="en-US"/>
        </a:p>
      </dgm:t>
    </dgm:pt>
    <dgm:pt modelId="{72C023EB-779F-4222-A47B-B5DD77275850}">
      <dgm:prSet/>
      <dgm:spPr/>
      <dgm:t>
        <a:bodyPr/>
        <a:lstStyle/>
        <a:p>
          <a:r>
            <a:rPr lang="en-AU"/>
            <a:t>S</a:t>
          </a:r>
          <a:endParaRPr lang="en-US"/>
        </a:p>
      </dgm:t>
    </dgm:pt>
    <dgm:pt modelId="{BC5AEE0B-8285-4369-A52E-DC7F7974F77D}" type="parTrans" cxnId="{2E69FD00-CC00-491B-B758-0B5FC17ABE97}">
      <dgm:prSet/>
      <dgm:spPr/>
      <dgm:t>
        <a:bodyPr/>
        <a:lstStyle/>
        <a:p>
          <a:endParaRPr lang="en-US"/>
        </a:p>
      </dgm:t>
    </dgm:pt>
    <dgm:pt modelId="{FD233F64-1851-44EE-A9FC-2DA4D449CCFF}" type="sibTrans" cxnId="{2E69FD00-CC00-491B-B758-0B5FC17ABE97}">
      <dgm:prSet/>
      <dgm:spPr/>
      <dgm:t>
        <a:bodyPr/>
        <a:lstStyle/>
        <a:p>
          <a:endParaRPr lang="en-US"/>
        </a:p>
      </dgm:t>
    </dgm:pt>
    <dgm:pt modelId="{7D32F2E5-43DA-4117-964A-8F23332FE369}">
      <dgm:prSet/>
      <dgm:spPr/>
      <dgm:t>
        <a:bodyPr/>
        <a:lstStyle/>
        <a:p>
          <a:r>
            <a:rPr lang="en-AU"/>
            <a:t>G</a:t>
          </a:r>
          <a:endParaRPr lang="en-US"/>
        </a:p>
      </dgm:t>
    </dgm:pt>
    <dgm:pt modelId="{60AC4679-A42D-45DC-AF75-14366B61F332}" type="parTrans" cxnId="{05392D9F-49C4-4BE8-B913-F06415F39D85}">
      <dgm:prSet/>
      <dgm:spPr/>
      <dgm:t>
        <a:bodyPr/>
        <a:lstStyle/>
        <a:p>
          <a:endParaRPr lang="en-US"/>
        </a:p>
      </dgm:t>
    </dgm:pt>
    <dgm:pt modelId="{CCB8A6DA-F7D0-482C-87F3-94C2837DBDDA}" type="sibTrans" cxnId="{05392D9F-49C4-4BE8-B913-F06415F39D85}">
      <dgm:prSet/>
      <dgm:spPr/>
      <dgm:t>
        <a:bodyPr/>
        <a:lstStyle/>
        <a:p>
          <a:endParaRPr lang="en-US"/>
        </a:p>
      </dgm:t>
    </dgm:pt>
    <dgm:pt modelId="{67BD5DFB-2BDC-4D8F-94E9-BF678B50236F}">
      <dgm:prSet/>
      <dgm:spPr/>
      <dgm:t>
        <a:bodyPr/>
        <a:lstStyle/>
        <a:p>
          <a:r>
            <a:rPr lang="en-AU"/>
            <a:t>R</a:t>
          </a:r>
          <a:endParaRPr lang="en-US"/>
        </a:p>
      </dgm:t>
    </dgm:pt>
    <dgm:pt modelId="{2A49AF42-A0F9-42BC-8F4C-6BF4029B2299}" type="parTrans" cxnId="{A0E73F2F-9E78-4D7F-9345-4BA02C19EC82}">
      <dgm:prSet/>
      <dgm:spPr/>
      <dgm:t>
        <a:bodyPr/>
        <a:lstStyle/>
        <a:p>
          <a:endParaRPr lang="en-US"/>
        </a:p>
      </dgm:t>
    </dgm:pt>
    <dgm:pt modelId="{00599ADE-1D41-4E2D-9907-3E0A2C07C13A}" type="sibTrans" cxnId="{A0E73F2F-9E78-4D7F-9345-4BA02C19EC82}">
      <dgm:prSet/>
      <dgm:spPr/>
      <dgm:t>
        <a:bodyPr/>
        <a:lstStyle/>
        <a:p>
          <a:endParaRPr lang="en-US"/>
        </a:p>
      </dgm:t>
    </dgm:pt>
    <dgm:pt modelId="{E2ED7E37-4E4C-42A9-B43C-D8679B6055E5}">
      <dgm:prSet/>
      <dgm:spPr/>
      <dgm:t>
        <a:bodyPr/>
        <a:lstStyle/>
        <a:p>
          <a:r>
            <a:rPr lang="en-AU"/>
            <a:t>E</a:t>
          </a:r>
          <a:endParaRPr lang="en-US"/>
        </a:p>
      </dgm:t>
    </dgm:pt>
    <dgm:pt modelId="{3FA59D42-E9F3-4860-9C6D-789C468D4667}" type="parTrans" cxnId="{A22E9098-135A-4935-9D96-1CADDC01818C}">
      <dgm:prSet/>
      <dgm:spPr/>
      <dgm:t>
        <a:bodyPr/>
        <a:lstStyle/>
        <a:p>
          <a:endParaRPr lang="en-US"/>
        </a:p>
      </dgm:t>
    </dgm:pt>
    <dgm:pt modelId="{72DD00FE-D6CB-48EB-9629-1F4A9E372CF9}" type="sibTrans" cxnId="{A22E9098-135A-4935-9D96-1CADDC01818C}">
      <dgm:prSet/>
      <dgm:spPr/>
      <dgm:t>
        <a:bodyPr/>
        <a:lstStyle/>
        <a:p>
          <a:endParaRPr lang="en-US"/>
        </a:p>
      </dgm:t>
    </dgm:pt>
    <dgm:pt modelId="{D810C1DB-40FB-4E8B-9D8F-0BCAA84FD898}">
      <dgm:prSet/>
      <dgm:spPr/>
      <dgm:t>
        <a:bodyPr/>
        <a:lstStyle/>
        <a:p>
          <a:r>
            <a:rPr lang="en-AU"/>
            <a:t>N</a:t>
          </a:r>
          <a:endParaRPr lang="en-US"/>
        </a:p>
      </dgm:t>
    </dgm:pt>
    <dgm:pt modelId="{93F1C8C1-9D6F-46C8-89A3-52F3A8FD6E5B}" type="parTrans" cxnId="{C2E17589-F43A-4322-9670-9035DE0D6002}">
      <dgm:prSet/>
      <dgm:spPr/>
      <dgm:t>
        <a:bodyPr/>
        <a:lstStyle/>
        <a:p>
          <a:endParaRPr lang="en-US"/>
        </a:p>
      </dgm:t>
    </dgm:pt>
    <dgm:pt modelId="{4DA7457E-626A-40FF-BD43-44A559A78BC9}" type="sibTrans" cxnId="{C2E17589-F43A-4322-9670-9035DE0D6002}">
      <dgm:prSet/>
      <dgm:spPr/>
      <dgm:t>
        <a:bodyPr/>
        <a:lstStyle/>
        <a:p>
          <a:endParaRPr lang="en-US"/>
        </a:p>
      </dgm:t>
    </dgm:pt>
    <dgm:pt modelId="{525F41EE-8C59-4556-A534-B94CE9A7EC9F}" type="pres">
      <dgm:prSet presAssocID="{7AA5A94A-2CF1-484C-AFFF-3160077AD3CE}" presName="vert0" presStyleCnt="0">
        <dgm:presLayoutVars>
          <dgm:dir/>
          <dgm:animOne val="branch"/>
          <dgm:animLvl val="lvl"/>
        </dgm:presLayoutVars>
      </dgm:prSet>
      <dgm:spPr/>
    </dgm:pt>
    <dgm:pt modelId="{697BFAD1-B6D3-400E-83B4-517CC43EC37A}" type="pres">
      <dgm:prSet presAssocID="{76714C8C-63E0-477E-BD53-AD5F15DF7950}" presName="thickLine" presStyleLbl="alignNode1" presStyleIdx="0" presStyleCnt="7"/>
      <dgm:spPr/>
    </dgm:pt>
    <dgm:pt modelId="{6555CF14-9EDD-4521-8356-8195BD3AD571}" type="pres">
      <dgm:prSet presAssocID="{76714C8C-63E0-477E-BD53-AD5F15DF7950}" presName="horz1" presStyleCnt="0"/>
      <dgm:spPr/>
    </dgm:pt>
    <dgm:pt modelId="{82D23AA3-59C2-4C40-BC43-D1BFF27BD414}" type="pres">
      <dgm:prSet presAssocID="{76714C8C-63E0-477E-BD53-AD5F15DF7950}" presName="tx1" presStyleLbl="revTx" presStyleIdx="0" presStyleCnt="7"/>
      <dgm:spPr/>
    </dgm:pt>
    <dgm:pt modelId="{07323E2C-6C64-4C4E-909E-B05EC824704B}" type="pres">
      <dgm:prSet presAssocID="{76714C8C-63E0-477E-BD53-AD5F15DF7950}" presName="vert1" presStyleCnt="0"/>
      <dgm:spPr/>
    </dgm:pt>
    <dgm:pt modelId="{FFA613B1-784C-46CA-8F19-9B907C680A74}" type="pres">
      <dgm:prSet presAssocID="{5DC32E79-F94C-4E70-9455-BF2029559C8A}" presName="thickLine" presStyleLbl="alignNode1" presStyleIdx="1" presStyleCnt="7"/>
      <dgm:spPr/>
    </dgm:pt>
    <dgm:pt modelId="{32C87F5B-98B7-409D-AC10-0411B44E2FF3}" type="pres">
      <dgm:prSet presAssocID="{5DC32E79-F94C-4E70-9455-BF2029559C8A}" presName="horz1" presStyleCnt="0"/>
      <dgm:spPr/>
    </dgm:pt>
    <dgm:pt modelId="{8C802003-E838-4279-AA5A-68A3A22242F6}" type="pres">
      <dgm:prSet presAssocID="{5DC32E79-F94C-4E70-9455-BF2029559C8A}" presName="tx1" presStyleLbl="revTx" presStyleIdx="1" presStyleCnt="7"/>
      <dgm:spPr/>
    </dgm:pt>
    <dgm:pt modelId="{A470D809-8402-4CD8-BEF8-AAACB38FD446}" type="pres">
      <dgm:prSet presAssocID="{5DC32E79-F94C-4E70-9455-BF2029559C8A}" presName="vert1" presStyleCnt="0"/>
      <dgm:spPr/>
    </dgm:pt>
    <dgm:pt modelId="{1FC32ED9-B2C6-49E7-8EB3-6FA79BE70722}" type="pres">
      <dgm:prSet presAssocID="{72C023EB-779F-4222-A47B-B5DD77275850}" presName="thickLine" presStyleLbl="alignNode1" presStyleIdx="2" presStyleCnt="7"/>
      <dgm:spPr/>
    </dgm:pt>
    <dgm:pt modelId="{877A432D-53CC-4EA6-B4F6-30E49728BE0E}" type="pres">
      <dgm:prSet presAssocID="{72C023EB-779F-4222-A47B-B5DD77275850}" presName="horz1" presStyleCnt="0"/>
      <dgm:spPr/>
    </dgm:pt>
    <dgm:pt modelId="{E665B974-D736-4535-8E4E-8305F082C0B6}" type="pres">
      <dgm:prSet presAssocID="{72C023EB-779F-4222-A47B-B5DD77275850}" presName="tx1" presStyleLbl="revTx" presStyleIdx="2" presStyleCnt="7"/>
      <dgm:spPr/>
    </dgm:pt>
    <dgm:pt modelId="{EDB93D5F-E132-45C3-AE24-1210C5541786}" type="pres">
      <dgm:prSet presAssocID="{72C023EB-779F-4222-A47B-B5DD77275850}" presName="vert1" presStyleCnt="0"/>
      <dgm:spPr/>
    </dgm:pt>
    <dgm:pt modelId="{9198D6E4-939C-4683-A553-B9DE541482B7}" type="pres">
      <dgm:prSet presAssocID="{7D32F2E5-43DA-4117-964A-8F23332FE369}" presName="thickLine" presStyleLbl="alignNode1" presStyleIdx="3" presStyleCnt="7"/>
      <dgm:spPr/>
    </dgm:pt>
    <dgm:pt modelId="{B4BEC77E-D520-4BA5-A956-4C03F5C5F58C}" type="pres">
      <dgm:prSet presAssocID="{7D32F2E5-43DA-4117-964A-8F23332FE369}" presName="horz1" presStyleCnt="0"/>
      <dgm:spPr/>
    </dgm:pt>
    <dgm:pt modelId="{508468CC-2C1D-48F9-A647-860F995860C7}" type="pres">
      <dgm:prSet presAssocID="{7D32F2E5-43DA-4117-964A-8F23332FE369}" presName="tx1" presStyleLbl="revTx" presStyleIdx="3" presStyleCnt="7"/>
      <dgm:spPr/>
    </dgm:pt>
    <dgm:pt modelId="{A9351612-C783-40C4-8384-77E132EA8309}" type="pres">
      <dgm:prSet presAssocID="{7D32F2E5-43DA-4117-964A-8F23332FE369}" presName="vert1" presStyleCnt="0"/>
      <dgm:spPr/>
    </dgm:pt>
    <dgm:pt modelId="{2F3B038D-B181-4B95-9D13-D58245B5DE8D}" type="pres">
      <dgm:prSet presAssocID="{67BD5DFB-2BDC-4D8F-94E9-BF678B50236F}" presName="thickLine" presStyleLbl="alignNode1" presStyleIdx="4" presStyleCnt="7"/>
      <dgm:spPr/>
    </dgm:pt>
    <dgm:pt modelId="{47179CFA-378F-4CE2-8C99-8284D470DEC1}" type="pres">
      <dgm:prSet presAssocID="{67BD5DFB-2BDC-4D8F-94E9-BF678B50236F}" presName="horz1" presStyleCnt="0"/>
      <dgm:spPr/>
    </dgm:pt>
    <dgm:pt modelId="{DF5B4443-A2D2-4429-9F01-F076740DF717}" type="pres">
      <dgm:prSet presAssocID="{67BD5DFB-2BDC-4D8F-94E9-BF678B50236F}" presName="tx1" presStyleLbl="revTx" presStyleIdx="4" presStyleCnt="7"/>
      <dgm:spPr/>
    </dgm:pt>
    <dgm:pt modelId="{D18E78E3-3707-4C74-BC11-7C0619160D55}" type="pres">
      <dgm:prSet presAssocID="{67BD5DFB-2BDC-4D8F-94E9-BF678B50236F}" presName="vert1" presStyleCnt="0"/>
      <dgm:spPr/>
    </dgm:pt>
    <dgm:pt modelId="{9D12C5FD-8225-4B30-B43E-C280204B60B1}" type="pres">
      <dgm:prSet presAssocID="{E2ED7E37-4E4C-42A9-B43C-D8679B6055E5}" presName="thickLine" presStyleLbl="alignNode1" presStyleIdx="5" presStyleCnt="7"/>
      <dgm:spPr/>
    </dgm:pt>
    <dgm:pt modelId="{EE77AA1B-A3F7-4B23-90AC-7E6DBE8D668C}" type="pres">
      <dgm:prSet presAssocID="{E2ED7E37-4E4C-42A9-B43C-D8679B6055E5}" presName="horz1" presStyleCnt="0"/>
      <dgm:spPr/>
    </dgm:pt>
    <dgm:pt modelId="{CF7156E3-057B-4714-AA5C-C07E7E20F154}" type="pres">
      <dgm:prSet presAssocID="{E2ED7E37-4E4C-42A9-B43C-D8679B6055E5}" presName="tx1" presStyleLbl="revTx" presStyleIdx="5" presStyleCnt="7"/>
      <dgm:spPr/>
    </dgm:pt>
    <dgm:pt modelId="{7EDB94ED-B862-46C3-9EE4-93C9A10100FB}" type="pres">
      <dgm:prSet presAssocID="{E2ED7E37-4E4C-42A9-B43C-D8679B6055E5}" presName="vert1" presStyleCnt="0"/>
      <dgm:spPr/>
    </dgm:pt>
    <dgm:pt modelId="{EF65F074-4481-4B0D-9047-96C95500C970}" type="pres">
      <dgm:prSet presAssocID="{D810C1DB-40FB-4E8B-9D8F-0BCAA84FD898}" presName="thickLine" presStyleLbl="alignNode1" presStyleIdx="6" presStyleCnt="7"/>
      <dgm:spPr/>
    </dgm:pt>
    <dgm:pt modelId="{3EAB2A49-B15C-47A1-AC43-0D4399BD27E8}" type="pres">
      <dgm:prSet presAssocID="{D810C1DB-40FB-4E8B-9D8F-0BCAA84FD898}" presName="horz1" presStyleCnt="0"/>
      <dgm:spPr/>
    </dgm:pt>
    <dgm:pt modelId="{7B04E3FF-C945-4C72-BD69-E90FD713A7D3}" type="pres">
      <dgm:prSet presAssocID="{D810C1DB-40FB-4E8B-9D8F-0BCAA84FD898}" presName="tx1" presStyleLbl="revTx" presStyleIdx="6" presStyleCnt="7"/>
      <dgm:spPr/>
    </dgm:pt>
    <dgm:pt modelId="{F16DFBEF-B6F9-4E30-9BF1-268EB20AB825}" type="pres">
      <dgm:prSet presAssocID="{D810C1DB-40FB-4E8B-9D8F-0BCAA84FD898}" presName="vert1" presStyleCnt="0"/>
      <dgm:spPr/>
    </dgm:pt>
  </dgm:ptLst>
  <dgm:cxnLst>
    <dgm:cxn modelId="{2E69FD00-CC00-491B-B758-0B5FC17ABE97}" srcId="{7AA5A94A-2CF1-484C-AFFF-3160077AD3CE}" destId="{72C023EB-779F-4222-A47B-B5DD77275850}" srcOrd="2" destOrd="0" parTransId="{BC5AEE0B-8285-4369-A52E-DC7F7974F77D}" sibTransId="{FD233F64-1851-44EE-A9FC-2DA4D449CCFF}"/>
    <dgm:cxn modelId="{093BDE12-41D0-4008-AE59-FD91873F3EF7}" srcId="{7AA5A94A-2CF1-484C-AFFF-3160077AD3CE}" destId="{5DC32E79-F94C-4E70-9455-BF2029559C8A}" srcOrd="1" destOrd="0" parTransId="{CECAE78A-A600-4E20-A35D-0C784B6DF35E}" sibTransId="{F25C5583-A906-4E00-A80D-5685B37D470D}"/>
    <dgm:cxn modelId="{A9CD001E-D95C-4ECB-826F-56BFDAE2B19B}" srcId="{7AA5A94A-2CF1-484C-AFFF-3160077AD3CE}" destId="{76714C8C-63E0-477E-BD53-AD5F15DF7950}" srcOrd="0" destOrd="0" parTransId="{AA2B5035-2CAC-4F74-BCBF-223A3983E461}" sibTransId="{0BD5C0E0-0C81-4341-8EF3-176EFD2A0AE5}"/>
    <dgm:cxn modelId="{A0E73F2F-9E78-4D7F-9345-4BA02C19EC82}" srcId="{7AA5A94A-2CF1-484C-AFFF-3160077AD3CE}" destId="{67BD5DFB-2BDC-4D8F-94E9-BF678B50236F}" srcOrd="4" destOrd="0" parTransId="{2A49AF42-A0F9-42BC-8F4C-6BF4029B2299}" sibTransId="{00599ADE-1D41-4E2D-9907-3E0A2C07C13A}"/>
    <dgm:cxn modelId="{AE84822F-5204-4A59-9300-B5B5AFC66D7F}" type="presOf" srcId="{76714C8C-63E0-477E-BD53-AD5F15DF7950}" destId="{82D23AA3-59C2-4C40-BC43-D1BFF27BD414}" srcOrd="0" destOrd="0" presId="urn:microsoft.com/office/officeart/2008/layout/LinedList"/>
    <dgm:cxn modelId="{23572145-D094-4697-B9BA-8CD0FF6F07F3}" type="presOf" srcId="{D810C1DB-40FB-4E8B-9D8F-0BCAA84FD898}" destId="{7B04E3FF-C945-4C72-BD69-E90FD713A7D3}" srcOrd="0" destOrd="0" presId="urn:microsoft.com/office/officeart/2008/layout/LinedList"/>
    <dgm:cxn modelId="{C2E17589-F43A-4322-9670-9035DE0D6002}" srcId="{7AA5A94A-2CF1-484C-AFFF-3160077AD3CE}" destId="{D810C1DB-40FB-4E8B-9D8F-0BCAA84FD898}" srcOrd="6" destOrd="0" parTransId="{93F1C8C1-9D6F-46C8-89A3-52F3A8FD6E5B}" sibTransId="{4DA7457E-626A-40FF-BD43-44A559A78BC9}"/>
    <dgm:cxn modelId="{A22E9098-135A-4935-9D96-1CADDC01818C}" srcId="{7AA5A94A-2CF1-484C-AFFF-3160077AD3CE}" destId="{E2ED7E37-4E4C-42A9-B43C-D8679B6055E5}" srcOrd="5" destOrd="0" parTransId="{3FA59D42-E9F3-4860-9C6D-789C468D4667}" sibTransId="{72DD00FE-D6CB-48EB-9629-1F4A9E372CF9}"/>
    <dgm:cxn modelId="{05392D9F-49C4-4BE8-B913-F06415F39D85}" srcId="{7AA5A94A-2CF1-484C-AFFF-3160077AD3CE}" destId="{7D32F2E5-43DA-4117-964A-8F23332FE369}" srcOrd="3" destOrd="0" parTransId="{60AC4679-A42D-45DC-AF75-14366B61F332}" sibTransId="{CCB8A6DA-F7D0-482C-87F3-94C2837DBDDA}"/>
    <dgm:cxn modelId="{69C88BAD-3871-46D8-80ED-2F0CA59C5A4A}" type="presOf" srcId="{7D32F2E5-43DA-4117-964A-8F23332FE369}" destId="{508468CC-2C1D-48F9-A647-860F995860C7}" srcOrd="0" destOrd="0" presId="urn:microsoft.com/office/officeart/2008/layout/LinedList"/>
    <dgm:cxn modelId="{E78EC5B1-27E3-4009-AD87-5F96B0862800}" type="presOf" srcId="{7AA5A94A-2CF1-484C-AFFF-3160077AD3CE}" destId="{525F41EE-8C59-4556-A534-B94CE9A7EC9F}" srcOrd="0" destOrd="0" presId="urn:microsoft.com/office/officeart/2008/layout/LinedList"/>
    <dgm:cxn modelId="{1BA671C2-25FD-4BDB-8646-AF84587D57C6}" type="presOf" srcId="{67BD5DFB-2BDC-4D8F-94E9-BF678B50236F}" destId="{DF5B4443-A2D2-4429-9F01-F076740DF717}" srcOrd="0" destOrd="0" presId="urn:microsoft.com/office/officeart/2008/layout/LinedList"/>
    <dgm:cxn modelId="{122309CF-E52A-4997-A455-686A6CF55284}" type="presOf" srcId="{72C023EB-779F-4222-A47B-B5DD77275850}" destId="{E665B974-D736-4535-8E4E-8305F082C0B6}" srcOrd="0" destOrd="0" presId="urn:microsoft.com/office/officeart/2008/layout/LinedList"/>
    <dgm:cxn modelId="{3FA146DA-7D68-49E4-9111-72492AC74523}" type="presOf" srcId="{5DC32E79-F94C-4E70-9455-BF2029559C8A}" destId="{8C802003-E838-4279-AA5A-68A3A22242F6}" srcOrd="0" destOrd="0" presId="urn:microsoft.com/office/officeart/2008/layout/LinedList"/>
    <dgm:cxn modelId="{334A91FF-BC72-4A5C-8E12-2E8F81889956}" type="presOf" srcId="{E2ED7E37-4E4C-42A9-B43C-D8679B6055E5}" destId="{CF7156E3-057B-4714-AA5C-C07E7E20F154}" srcOrd="0" destOrd="0" presId="urn:microsoft.com/office/officeart/2008/layout/LinedList"/>
    <dgm:cxn modelId="{69ED259E-B6EE-4465-B6F3-365DC191BE31}" type="presParOf" srcId="{525F41EE-8C59-4556-A534-B94CE9A7EC9F}" destId="{697BFAD1-B6D3-400E-83B4-517CC43EC37A}" srcOrd="0" destOrd="0" presId="urn:microsoft.com/office/officeart/2008/layout/LinedList"/>
    <dgm:cxn modelId="{31FA1B17-E0A7-47B6-B388-EA376B7DD7BE}" type="presParOf" srcId="{525F41EE-8C59-4556-A534-B94CE9A7EC9F}" destId="{6555CF14-9EDD-4521-8356-8195BD3AD571}" srcOrd="1" destOrd="0" presId="urn:microsoft.com/office/officeart/2008/layout/LinedList"/>
    <dgm:cxn modelId="{2535F28C-D0AC-47EF-AEC9-A0A35C0C3EA1}" type="presParOf" srcId="{6555CF14-9EDD-4521-8356-8195BD3AD571}" destId="{82D23AA3-59C2-4C40-BC43-D1BFF27BD414}" srcOrd="0" destOrd="0" presId="urn:microsoft.com/office/officeart/2008/layout/LinedList"/>
    <dgm:cxn modelId="{8F9DCE7D-F344-4D23-8257-3E8E45390BC6}" type="presParOf" srcId="{6555CF14-9EDD-4521-8356-8195BD3AD571}" destId="{07323E2C-6C64-4C4E-909E-B05EC824704B}" srcOrd="1" destOrd="0" presId="urn:microsoft.com/office/officeart/2008/layout/LinedList"/>
    <dgm:cxn modelId="{C63C5095-5686-43D9-A97F-6E3B3437D39C}" type="presParOf" srcId="{525F41EE-8C59-4556-A534-B94CE9A7EC9F}" destId="{FFA613B1-784C-46CA-8F19-9B907C680A74}" srcOrd="2" destOrd="0" presId="urn:microsoft.com/office/officeart/2008/layout/LinedList"/>
    <dgm:cxn modelId="{DE9A6609-866F-48A4-8591-1E1B7B57CCFB}" type="presParOf" srcId="{525F41EE-8C59-4556-A534-B94CE9A7EC9F}" destId="{32C87F5B-98B7-409D-AC10-0411B44E2FF3}" srcOrd="3" destOrd="0" presId="urn:microsoft.com/office/officeart/2008/layout/LinedList"/>
    <dgm:cxn modelId="{5B89929D-2825-47CA-A935-F97570AB9B70}" type="presParOf" srcId="{32C87F5B-98B7-409D-AC10-0411B44E2FF3}" destId="{8C802003-E838-4279-AA5A-68A3A22242F6}" srcOrd="0" destOrd="0" presId="urn:microsoft.com/office/officeart/2008/layout/LinedList"/>
    <dgm:cxn modelId="{6C52B277-B3BC-45DB-9CB4-D56552D60AE6}" type="presParOf" srcId="{32C87F5B-98B7-409D-AC10-0411B44E2FF3}" destId="{A470D809-8402-4CD8-BEF8-AAACB38FD446}" srcOrd="1" destOrd="0" presId="urn:microsoft.com/office/officeart/2008/layout/LinedList"/>
    <dgm:cxn modelId="{1DF3E8C9-8588-4C1F-8ED8-0C997FFAC518}" type="presParOf" srcId="{525F41EE-8C59-4556-A534-B94CE9A7EC9F}" destId="{1FC32ED9-B2C6-49E7-8EB3-6FA79BE70722}" srcOrd="4" destOrd="0" presId="urn:microsoft.com/office/officeart/2008/layout/LinedList"/>
    <dgm:cxn modelId="{3F315351-B366-408B-A8E2-441DC5DAFBE0}" type="presParOf" srcId="{525F41EE-8C59-4556-A534-B94CE9A7EC9F}" destId="{877A432D-53CC-4EA6-B4F6-30E49728BE0E}" srcOrd="5" destOrd="0" presId="urn:microsoft.com/office/officeart/2008/layout/LinedList"/>
    <dgm:cxn modelId="{DB478F9D-8846-4491-814C-FE5A50910E09}" type="presParOf" srcId="{877A432D-53CC-4EA6-B4F6-30E49728BE0E}" destId="{E665B974-D736-4535-8E4E-8305F082C0B6}" srcOrd="0" destOrd="0" presId="urn:microsoft.com/office/officeart/2008/layout/LinedList"/>
    <dgm:cxn modelId="{60865A68-E1C1-411A-8A43-49302880C255}" type="presParOf" srcId="{877A432D-53CC-4EA6-B4F6-30E49728BE0E}" destId="{EDB93D5F-E132-45C3-AE24-1210C5541786}" srcOrd="1" destOrd="0" presId="urn:microsoft.com/office/officeart/2008/layout/LinedList"/>
    <dgm:cxn modelId="{19D7C5F1-8C0B-47BE-8C4D-FA04D59B5984}" type="presParOf" srcId="{525F41EE-8C59-4556-A534-B94CE9A7EC9F}" destId="{9198D6E4-939C-4683-A553-B9DE541482B7}" srcOrd="6" destOrd="0" presId="urn:microsoft.com/office/officeart/2008/layout/LinedList"/>
    <dgm:cxn modelId="{0AACE341-F9FF-423E-A887-9BB0A5092FDC}" type="presParOf" srcId="{525F41EE-8C59-4556-A534-B94CE9A7EC9F}" destId="{B4BEC77E-D520-4BA5-A956-4C03F5C5F58C}" srcOrd="7" destOrd="0" presId="urn:microsoft.com/office/officeart/2008/layout/LinedList"/>
    <dgm:cxn modelId="{596C5212-9E94-4225-B3F3-D6BC243A6FE3}" type="presParOf" srcId="{B4BEC77E-D520-4BA5-A956-4C03F5C5F58C}" destId="{508468CC-2C1D-48F9-A647-860F995860C7}" srcOrd="0" destOrd="0" presId="urn:microsoft.com/office/officeart/2008/layout/LinedList"/>
    <dgm:cxn modelId="{185C293E-08E9-494B-ACA1-209C9561340A}" type="presParOf" srcId="{B4BEC77E-D520-4BA5-A956-4C03F5C5F58C}" destId="{A9351612-C783-40C4-8384-77E132EA8309}" srcOrd="1" destOrd="0" presId="urn:microsoft.com/office/officeart/2008/layout/LinedList"/>
    <dgm:cxn modelId="{48566E91-5EAA-4183-8B3E-8EA0E0FB9D03}" type="presParOf" srcId="{525F41EE-8C59-4556-A534-B94CE9A7EC9F}" destId="{2F3B038D-B181-4B95-9D13-D58245B5DE8D}" srcOrd="8" destOrd="0" presId="urn:microsoft.com/office/officeart/2008/layout/LinedList"/>
    <dgm:cxn modelId="{9C35D800-4DE1-4A3E-B4B0-76DF4CC23192}" type="presParOf" srcId="{525F41EE-8C59-4556-A534-B94CE9A7EC9F}" destId="{47179CFA-378F-4CE2-8C99-8284D470DEC1}" srcOrd="9" destOrd="0" presId="urn:microsoft.com/office/officeart/2008/layout/LinedList"/>
    <dgm:cxn modelId="{B69922C2-7576-410D-8DB5-D5083EAB010C}" type="presParOf" srcId="{47179CFA-378F-4CE2-8C99-8284D470DEC1}" destId="{DF5B4443-A2D2-4429-9F01-F076740DF717}" srcOrd="0" destOrd="0" presId="urn:microsoft.com/office/officeart/2008/layout/LinedList"/>
    <dgm:cxn modelId="{2E337DD7-C090-4017-A9E4-689EA3866A34}" type="presParOf" srcId="{47179CFA-378F-4CE2-8C99-8284D470DEC1}" destId="{D18E78E3-3707-4C74-BC11-7C0619160D55}" srcOrd="1" destOrd="0" presId="urn:microsoft.com/office/officeart/2008/layout/LinedList"/>
    <dgm:cxn modelId="{4932506D-BB86-4FFC-A975-07E9E262C423}" type="presParOf" srcId="{525F41EE-8C59-4556-A534-B94CE9A7EC9F}" destId="{9D12C5FD-8225-4B30-B43E-C280204B60B1}" srcOrd="10" destOrd="0" presId="urn:microsoft.com/office/officeart/2008/layout/LinedList"/>
    <dgm:cxn modelId="{61C643FE-8D43-441B-B2AE-3FDD08C8CFAC}" type="presParOf" srcId="{525F41EE-8C59-4556-A534-B94CE9A7EC9F}" destId="{EE77AA1B-A3F7-4B23-90AC-7E6DBE8D668C}" srcOrd="11" destOrd="0" presId="urn:microsoft.com/office/officeart/2008/layout/LinedList"/>
    <dgm:cxn modelId="{97CC201D-57BC-4C82-9682-B0E0FD1C3D92}" type="presParOf" srcId="{EE77AA1B-A3F7-4B23-90AC-7E6DBE8D668C}" destId="{CF7156E3-057B-4714-AA5C-C07E7E20F154}" srcOrd="0" destOrd="0" presId="urn:microsoft.com/office/officeart/2008/layout/LinedList"/>
    <dgm:cxn modelId="{6B708FB9-7DF7-4B1B-890A-2657384F0CD1}" type="presParOf" srcId="{EE77AA1B-A3F7-4B23-90AC-7E6DBE8D668C}" destId="{7EDB94ED-B862-46C3-9EE4-93C9A10100FB}" srcOrd="1" destOrd="0" presId="urn:microsoft.com/office/officeart/2008/layout/LinedList"/>
    <dgm:cxn modelId="{EAD10830-A750-4E0F-A80D-D3C7FAA761D7}" type="presParOf" srcId="{525F41EE-8C59-4556-A534-B94CE9A7EC9F}" destId="{EF65F074-4481-4B0D-9047-96C95500C970}" srcOrd="12" destOrd="0" presId="urn:microsoft.com/office/officeart/2008/layout/LinedList"/>
    <dgm:cxn modelId="{EE4747B2-6104-4B9B-9D3F-FE9DD48E566E}" type="presParOf" srcId="{525F41EE-8C59-4556-A534-B94CE9A7EC9F}" destId="{3EAB2A49-B15C-47A1-AC43-0D4399BD27E8}" srcOrd="13" destOrd="0" presId="urn:microsoft.com/office/officeart/2008/layout/LinedList"/>
    <dgm:cxn modelId="{9CAD2451-41B8-484C-897A-6FEA5C57A52B}" type="presParOf" srcId="{3EAB2A49-B15C-47A1-AC43-0D4399BD27E8}" destId="{7B04E3FF-C945-4C72-BD69-E90FD713A7D3}" srcOrd="0" destOrd="0" presId="urn:microsoft.com/office/officeart/2008/layout/LinedList"/>
    <dgm:cxn modelId="{D7227C1A-D685-4CBA-8EE5-EEB2A0D6D7C2}" type="presParOf" srcId="{3EAB2A49-B15C-47A1-AC43-0D4399BD27E8}" destId="{F16DFBEF-B6F9-4E30-9BF1-268EB20AB82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7BFAD1-B6D3-400E-83B4-517CC43EC37A}">
      <dsp:nvSpPr>
        <dsp:cNvPr id="0" name=""/>
        <dsp:cNvSpPr/>
      </dsp:nvSpPr>
      <dsp:spPr>
        <a:xfrm>
          <a:off x="0" y="675"/>
          <a:ext cx="517538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D23AA3-59C2-4C40-BC43-D1BFF27BD414}">
      <dsp:nvSpPr>
        <dsp:cNvPr id="0" name=""/>
        <dsp:cNvSpPr/>
      </dsp:nvSpPr>
      <dsp:spPr>
        <a:xfrm>
          <a:off x="0" y="675"/>
          <a:ext cx="5175384" cy="7906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600" kern="1200"/>
            <a:t>M</a:t>
          </a:r>
          <a:endParaRPr lang="en-US" sz="3600" kern="1200"/>
        </a:p>
      </dsp:txBody>
      <dsp:txXfrm>
        <a:off x="0" y="675"/>
        <a:ext cx="5175384" cy="790684"/>
      </dsp:txXfrm>
    </dsp:sp>
    <dsp:sp modelId="{FFA613B1-784C-46CA-8F19-9B907C680A74}">
      <dsp:nvSpPr>
        <dsp:cNvPr id="0" name=""/>
        <dsp:cNvSpPr/>
      </dsp:nvSpPr>
      <dsp:spPr>
        <a:xfrm>
          <a:off x="0" y="791359"/>
          <a:ext cx="5175384" cy="0"/>
        </a:xfrm>
        <a:prstGeom prst="line">
          <a:avLst/>
        </a:prstGeom>
        <a:solidFill>
          <a:schemeClr val="accent2">
            <a:hueOff val="-147116"/>
            <a:satOff val="703"/>
            <a:lumOff val="980"/>
            <a:alphaOff val="0"/>
          </a:schemeClr>
        </a:solidFill>
        <a:ln w="12700" cap="flat" cmpd="sng" algn="ctr">
          <a:solidFill>
            <a:schemeClr val="accent2">
              <a:hueOff val="-147116"/>
              <a:satOff val="703"/>
              <a:lumOff val="98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802003-E838-4279-AA5A-68A3A22242F6}">
      <dsp:nvSpPr>
        <dsp:cNvPr id="0" name=""/>
        <dsp:cNvSpPr/>
      </dsp:nvSpPr>
      <dsp:spPr>
        <a:xfrm>
          <a:off x="0" y="791359"/>
          <a:ext cx="5175384" cy="7906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600" kern="1200"/>
            <a:t>R</a:t>
          </a:r>
          <a:endParaRPr lang="en-US" sz="3600" kern="1200"/>
        </a:p>
      </dsp:txBody>
      <dsp:txXfrm>
        <a:off x="0" y="791359"/>
        <a:ext cx="5175384" cy="790684"/>
      </dsp:txXfrm>
    </dsp:sp>
    <dsp:sp modelId="{1FC32ED9-B2C6-49E7-8EB3-6FA79BE70722}">
      <dsp:nvSpPr>
        <dsp:cNvPr id="0" name=""/>
        <dsp:cNvSpPr/>
      </dsp:nvSpPr>
      <dsp:spPr>
        <a:xfrm>
          <a:off x="0" y="1582044"/>
          <a:ext cx="5175384" cy="0"/>
        </a:xfrm>
        <a:prstGeom prst="line">
          <a:avLst/>
        </a:prstGeom>
        <a:solidFill>
          <a:schemeClr val="accent2">
            <a:hueOff val="-294232"/>
            <a:satOff val="1406"/>
            <a:lumOff val="1961"/>
            <a:alphaOff val="0"/>
          </a:schemeClr>
        </a:solidFill>
        <a:ln w="12700" cap="flat" cmpd="sng" algn="ctr">
          <a:solidFill>
            <a:schemeClr val="accent2">
              <a:hueOff val="-294232"/>
              <a:satOff val="1406"/>
              <a:lumOff val="19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65B974-D736-4535-8E4E-8305F082C0B6}">
      <dsp:nvSpPr>
        <dsp:cNvPr id="0" name=""/>
        <dsp:cNvSpPr/>
      </dsp:nvSpPr>
      <dsp:spPr>
        <a:xfrm>
          <a:off x="0" y="1582044"/>
          <a:ext cx="5175384" cy="7906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600" kern="1200"/>
            <a:t>S</a:t>
          </a:r>
          <a:endParaRPr lang="en-US" sz="3600" kern="1200"/>
        </a:p>
      </dsp:txBody>
      <dsp:txXfrm>
        <a:off x="0" y="1582044"/>
        <a:ext cx="5175384" cy="790684"/>
      </dsp:txXfrm>
    </dsp:sp>
    <dsp:sp modelId="{9198D6E4-939C-4683-A553-B9DE541482B7}">
      <dsp:nvSpPr>
        <dsp:cNvPr id="0" name=""/>
        <dsp:cNvSpPr/>
      </dsp:nvSpPr>
      <dsp:spPr>
        <a:xfrm>
          <a:off x="0" y="2372728"/>
          <a:ext cx="5175384" cy="0"/>
        </a:xfrm>
        <a:prstGeom prst="line">
          <a:avLst/>
        </a:prstGeom>
        <a:solidFill>
          <a:schemeClr val="accent2">
            <a:hueOff val="-441348"/>
            <a:satOff val="2109"/>
            <a:lumOff val="2941"/>
            <a:alphaOff val="0"/>
          </a:schemeClr>
        </a:solidFill>
        <a:ln w="12700" cap="flat" cmpd="sng" algn="ctr">
          <a:solidFill>
            <a:schemeClr val="accent2">
              <a:hueOff val="-441348"/>
              <a:satOff val="2109"/>
              <a:lumOff val="294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8468CC-2C1D-48F9-A647-860F995860C7}">
      <dsp:nvSpPr>
        <dsp:cNvPr id="0" name=""/>
        <dsp:cNvSpPr/>
      </dsp:nvSpPr>
      <dsp:spPr>
        <a:xfrm>
          <a:off x="0" y="2372728"/>
          <a:ext cx="5175384" cy="7906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600" kern="1200"/>
            <a:t>G</a:t>
          </a:r>
          <a:endParaRPr lang="en-US" sz="3600" kern="1200"/>
        </a:p>
      </dsp:txBody>
      <dsp:txXfrm>
        <a:off x="0" y="2372728"/>
        <a:ext cx="5175384" cy="790684"/>
      </dsp:txXfrm>
    </dsp:sp>
    <dsp:sp modelId="{2F3B038D-B181-4B95-9D13-D58245B5DE8D}">
      <dsp:nvSpPr>
        <dsp:cNvPr id="0" name=""/>
        <dsp:cNvSpPr/>
      </dsp:nvSpPr>
      <dsp:spPr>
        <a:xfrm>
          <a:off x="0" y="3163412"/>
          <a:ext cx="5175384" cy="0"/>
        </a:xfrm>
        <a:prstGeom prst="line">
          <a:avLst/>
        </a:prstGeom>
        <a:solidFill>
          <a:schemeClr val="accent2">
            <a:hueOff val="-588464"/>
            <a:satOff val="2812"/>
            <a:lumOff val="3922"/>
            <a:alphaOff val="0"/>
          </a:schemeClr>
        </a:solidFill>
        <a:ln w="12700" cap="flat" cmpd="sng" algn="ctr">
          <a:solidFill>
            <a:schemeClr val="accent2">
              <a:hueOff val="-588464"/>
              <a:satOff val="2812"/>
              <a:lumOff val="3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5B4443-A2D2-4429-9F01-F076740DF717}">
      <dsp:nvSpPr>
        <dsp:cNvPr id="0" name=""/>
        <dsp:cNvSpPr/>
      </dsp:nvSpPr>
      <dsp:spPr>
        <a:xfrm>
          <a:off x="0" y="3163412"/>
          <a:ext cx="5175384" cy="7906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600" kern="1200"/>
            <a:t>R</a:t>
          </a:r>
          <a:endParaRPr lang="en-US" sz="3600" kern="1200"/>
        </a:p>
      </dsp:txBody>
      <dsp:txXfrm>
        <a:off x="0" y="3163412"/>
        <a:ext cx="5175384" cy="790684"/>
      </dsp:txXfrm>
    </dsp:sp>
    <dsp:sp modelId="{9D12C5FD-8225-4B30-B43E-C280204B60B1}">
      <dsp:nvSpPr>
        <dsp:cNvPr id="0" name=""/>
        <dsp:cNvSpPr/>
      </dsp:nvSpPr>
      <dsp:spPr>
        <a:xfrm>
          <a:off x="0" y="3954096"/>
          <a:ext cx="5175384" cy="0"/>
        </a:xfrm>
        <a:prstGeom prst="line">
          <a:avLst/>
        </a:prstGeom>
        <a:solidFill>
          <a:schemeClr val="accent2">
            <a:hueOff val="-735580"/>
            <a:satOff val="3515"/>
            <a:lumOff val="4902"/>
            <a:alphaOff val="0"/>
          </a:schemeClr>
        </a:solidFill>
        <a:ln w="12700" cap="flat" cmpd="sng" algn="ctr">
          <a:solidFill>
            <a:schemeClr val="accent2">
              <a:hueOff val="-735580"/>
              <a:satOff val="3515"/>
              <a:lumOff val="490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7156E3-057B-4714-AA5C-C07E7E20F154}">
      <dsp:nvSpPr>
        <dsp:cNvPr id="0" name=""/>
        <dsp:cNvSpPr/>
      </dsp:nvSpPr>
      <dsp:spPr>
        <a:xfrm>
          <a:off x="0" y="3954096"/>
          <a:ext cx="5175384" cy="7906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600" kern="1200"/>
            <a:t>E</a:t>
          </a:r>
          <a:endParaRPr lang="en-US" sz="3600" kern="1200"/>
        </a:p>
      </dsp:txBody>
      <dsp:txXfrm>
        <a:off x="0" y="3954096"/>
        <a:ext cx="5175384" cy="790684"/>
      </dsp:txXfrm>
    </dsp:sp>
    <dsp:sp modelId="{EF65F074-4481-4B0D-9047-96C95500C970}">
      <dsp:nvSpPr>
        <dsp:cNvPr id="0" name=""/>
        <dsp:cNvSpPr/>
      </dsp:nvSpPr>
      <dsp:spPr>
        <a:xfrm>
          <a:off x="0" y="4744781"/>
          <a:ext cx="5175384" cy="0"/>
        </a:xfrm>
        <a:prstGeom prst="line">
          <a:avLst/>
        </a:prstGeom>
        <a:solidFill>
          <a:schemeClr val="accent2">
            <a:hueOff val="-882696"/>
            <a:satOff val="4218"/>
            <a:lumOff val="5883"/>
            <a:alphaOff val="0"/>
          </a:schemeClr>
        </a:solidFill>
        <a:ln w="12700" cap="flat" cmpd="sng" algn="ctr">
          <a:solidFill>
            <a:schemeClr val="accent2">
              <a:hueOff val="-882696"/>
              <a:satOff val="4218"/>
              <a:lumOff val="588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04E3FF-C945-4C72-BD69-E90FD713A7D3}">
      <dsp:nvSpPr>
        <dsp:cNvPr id="0" name=""/>
        <dsp:cNvSpPr/>
      </dsp:nvSpPr>
      <dsp:spPr>
        <a:xfrm>
          <a:off x="0" y="4744781"/>
          <a:ext cx="5175384" cy="7906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600" kern="1200"/>
            <a:t>N</a:t>
          </a:r>
          <a:endParaRPr lang="en-US" sz="3600" kern="1200"/>
        </a:p>
      </dsp:txBody>
      <dsp:txXfrm>
        <a:off x="0" y="4744781"/>
        <a:ext cx="5175384" cy="7906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8645" y="0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E8B4FB-A71E-41A2-AA34-AFA2013BE5FB}" type="datetimeFigureOut">
              <a:rPr lang="en-AU" smtClean="0"/>
              <a:t>6/03/2024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4400" y="744538"/>
            <a:ext cx="49657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17415"/>
            <a:ext cx="5435600" cy="446913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3106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8645" y="9433106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EDD430-45F1-49E8-A4AA-E7762398F06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60769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5A684-C4A5-474C-972F-AE349DF0771C}" type="datetime12">
              <a:rPr lang="en-AU" smtClean="0"/>
              <a:t>8:34 AM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64966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A68DB-E884-4203-997E-7A47E173372C}" type="datetime12">
              <a:rPr lang="en-AU" smtClean="0"/>
              <a:t>8:34 AM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15852602"/>
      </p:ext>
    </p:extLst>
  </p:cSld>
  <p:clrMapOvr>
    <a:masterClrMapping/>
  </p:clrMapOvr>
  <p:hf sldNum="0"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A68DB-E884-4203-997E-7A47E173372C}" type="datetime12">
              <a:rPr lang="en-AU" smtClean="0"/>
              <a:t>8:34 AM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77291518"/>
      </p:ext>
    </p:extLst>
  </p:cSld>
  <p:clrMapOvr>
    <a:masterClrMapping/>
  </p:clrMapOvr>
  <p:hf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A68DB-E884-4203-997E-7A47E173372C}" type="datetime12">
              <a:rPr lang="en-AU" smtClean="0"/>
              <a:t>8:34 AM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44753844"/>
      </p:ext>
    </p:extLst>
  </p:cSld>
  <p:clrMapOvr>
    <a:masterClrMapping/>
  </p:clrMapOvr>
  <p:hf sldNum="0"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B66F2-D7F1-4189-BC76-7090055540FB}" type="datetime12">
              <a:rPr lang="en-AU" smtClean="0"/>
              <a:t>8:34 AM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79674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A68DB-E884-4203-997E-7A47E173372C}" type="datetime12">
              <a:rPr lang="en-AU" smtClean="0"/>
              <a:t>8:34 AM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59782774"/>
      </p:ext>
    </p:extLst>
  </p:cSld>
  <p:clrMapOvr>
    <a:masterClrMapping/>
  </p:clrMapOvr>
  <p:hf sldNum="0"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A68DB-E884-4203-997E-7A47E173372C}" type="datetime12">
              <a:rPr lang="en-AU" smtClean="0"/>
              <a:t>8:34 AM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43145305"/>
      </p:ext>
    </p:extLst>
  </p:cSld>
  <p:clrMapOvr>
    <a:masterClrMapping/>
  </p:clrMapOvr>
  <p:hf sldNum="0"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8A7A6-F639-42ED-8094-88BBA67AA484}" type="datetime12">
              <a:rPr lang="en-AU" smtClean="0"/>
              <a:t>8:34 AM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48699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E0B0A-9009-4FB2-A86F-D469E235754F}" type="datetime12">
              <a:rPr lang="en-AU" smtClean="0"/>
              <a:t>8:34 AM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9866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A68DB-E884-4203-997E-7A47E173372C}" type="datetime12">
              <a:rPr lang="en-AU" smtClean="0"/>
              <a:t>8:34 AM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20236593"/>
      </p:ext>
    </p:extLst>
  </p:cSld>
  <p:clrMapOvr>
    <a:masterClrMapping/>
  </p:clrMapOvr>
  <p:hf sldNum="0"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D9D1E-7650-4A56-B48D-468ED83D8B3C}" type="datetime12">
              <a:rPr lang="en-AU" smtClean="0"/>
              <a:t>8:34 AM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15043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CA68DB-E884-4203-997E-7A47E173372C}" type="datetime12">
              <a:rPr lang="en-AU" smtClean="0"/>
              <a:t>8:34 AM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51626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3" r:id="rId1"/>
    <p:sldLayoutId id="2147483904" r:id="rId2"/>
    <p:sldLayoutId id="2147483905" r:id="rId3"/>
    <p:sldLayoutId id="2147483906" r:id="rId4"/>
    <p:sldLayoutId id="2147483907" r:id="rId5"/>
    <p:sldLayoutId id="2147483908" r:id="rId6"/>
    <p:sldLayoutId id="2147483909" r:id="rId7"/>
    <p:sldLayoutId id="2147483910" r:id="rId8"/>
    <p:sldLayoutId id="2147483911" r:id="rId9"/>
    <p:sldLayoutId id="2147483912" r:id="rId10"/>
    <p:sldLayoutId id="2147483913" r:id="rId11"/>
  </p:sldLayoutIdLst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vqxomJIBGcY?feature=oembed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Triangle 9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5188" y="1844824"/>
            <a:ext cx="7848872" cy="2636031"/>
          </a:xfrm>
        </p:spPr>
        <p:txBody>
          <a:bodyPr anchor="b">
            <a:normAutofit fontScale="90000"/>
          </a:bodyPr>
          <a:lstStyle/>
          <a:p>
            <a:pPr algn="l"/>
            <a:br>
              <a:rPr lang="en-AU" sz="6600" dirty="0"/>
            </a:br>
            <a:br>
              <a:rPr lang="en-AU" sz="6600" dirty="0"/>
            </a:br>
            <a:r>
              <a:rPr lang="en-AU" sz="6600" dirty="0"/>
              <a:t>Biology: Classification </a:t>
            </a:r>
            <a:br>
              <a:rPr lang="en-AU" sz="8000" dirty="0"/>
            </a:br>
            <a:endParaRPr lang="en-AU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3930" y="4582814"/>
            <a:ext cx="5349252" cy="1312657"/>
          </a:xfrm>
        </p:spPr>
        <p:txBody>
          <a:bodyPr anchor="t">
            <a:normAutofit/>
          </a:bodyPr>
          <a:lstStyle/>
          <a:p>
            <a:pPr algn="l"/>
            <a:r>
              <a:rPr lang="en-AU"/>
              <a:t>Year 7 Science</a:t>
            </a:r>
          </a:p>
          <a:p>
            <a:pPr algn="l"/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EE1DE5-4C3B-89A4-2C94-67F9D57F03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313182" y="24608"/>
            <a:ext cx="2075242" cy="496708"/>
          </a:xfrm>
        </p:spPr>
        <p:txBody>
          <a:bodyPr/>
          <a:lstStyle/>
          <a:p>
            <a:fld id="{3B32D4A2-8688-4782-ABE6-7A7223AA7781}" type="datetime1">
              <a:rPr lang="en-AU" sz="2800" b="1" smtClean="0">
                <a:solidFill>
                  <a:schemeClr val="tx1"/>
                </a:solidFill>
              </a:rPr>
              <a:t>6/03/2024</a:t>
            </a:fld>
            <a:endParaRPr lang="en-AU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4648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FA6485-149D-083F-E004-26799C888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170" y="856180"/>
            <a:ext cx="3420438" cy="1128068"/>
          </a:xfrm>
        </p:spPr>
        <p:txBody>
          <a:bodyPr anchor="ctr">
            <a:normAutofit fontScale="90000"/>
          </a:bodyPr>
          <a:lstStyle/>
          <a:p>
            <a:r>
              <a:rPr lang="en-AU" sz="3500" dirty="0"/>
              <a:t>Parrot Bush </a:t>
            </a:r>
            <a:r>
              <a:rPr lang="en-AU" b="1" dirty="0" err="1"/>
              <a:t>budjan</a:t>
            </a:r>
            <a:endParaRPr lang="en-AU" sz="3500" b="1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266396" cy="673460"/>
            <a:chOff x="0" y="823811"/>
            <a:chExt cx="355196" cy="67346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98813" y="2090569"/>
            <a:ext cx="32232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AF7796D-7E99-D5EA-6B3B-4A277FA162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039" y="2330505"/>
            <a:ext cx="3419569" cy="397958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600" i="1" dirty="0"/>
              <a:t>Banksia </a:t>
            </a:r>
            <a:r>
              <a:rPr lang="en-US" sz="3600" i="1" dirty="0" err="1"/>
              <a:t>sessilis</a:t>
            </a:r>
            <a:endParaRPr lang="en-US" sz="3600" i="1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23252" y="0"/>
            <a:ext cx="112074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64357" y="513853"/>
            <a:ext cx="4507025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88F673C-8BCF-039E-635F-248EF39EA4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817" r="21156" b="-1"/>
          <a:stretch/>
        </p:blipFill>
        <p:spPr>
          <a:xfrm>
            <a:off x="4483341" y="799352"/>
            <a:ext cx="4069057" cy="5259296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56EF45-B448-50CA-3944-BEE4AC8A52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2170" y="6492240"/>
            <a:ext cx="22438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7CA68DB-E884-4203-997E-7A47E173372C}" type="datetime12">
              <a:rPr lang="en-AU" smtClean="0"/>
              <a:pPr>
                <a:spcAft>
                  <a:spcPts val="600"/>
                </a:spcAft>
              </a:pPr>
              <a:t>10:38 AM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05507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FA6485-149D-083F-E004-26799C888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798" y="525982"/>
            <a:ext cx="3556121" cy="1200361"/>
          </a:xfrm>
        </p:spPr>
        <p:txBody>
          <a:bodyPr anchor="b">
            <a:normAutofit/>
          </a:bodyPr>
          <a:lstStyle/>
          <a:p>
            <a:r>
              <a:rPr lang="en-AU" sz="3100" dirty="0"/>
              <a:t>Carnaby’s Cockatoo</a:t>
            </a:r>
            <a:br>
              <a:rPr lang="en-AU" sz="3100" dirty="0"/>
            </a:br>
            <a:r>
              <a:rPr lang="en-AU" sz="3600" b="1" dirty="0" err="1"/>
              <a:t>ngoolark</a:t>
            </a:r>
            <a:r>
              <a:rPr lang="en-AU" dirty="0"/>
              <a:t> </a:t>
            </a:r>
            <a:endParaRPr lang="en-AU" sz="3100" dirty="0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2399" y="1944913"/>
            <a:ext cx="301752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AF7796D-7E99-D5EA-6B3B-4A277FA162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799" y="2031101"/>
            <a:ext cx="3212238" cy="351194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200" i="1" dirty="0" err="1"/>
              <a:t>Zanda</a:t>
            </a:r>
            <a:r>
              <a:rPr lang="en-US" sz="3200" i="1" dirty="0"/>
              <a:t> </a:t>
            </a:r>
            <a:r>
              <a:rPr lang="en-US" sz="3200" i="1" dirty="0" err="1"/>
              <a:t>latirostris</a:t>
            </a:r>
            <a:endParaRPr lang="en-US" sz="3200" i="1" dirty="0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61965" y="6072626"/>
            <a:ext cx="740664" cy="11559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336109" y="1694387"/>
            <a:ext cx="740664" cy="887511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72594" y="354959"/>
            <a:ext cx="4638730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arnaby's Black Cockatoo - Photo (c) dorperdave, some rights reserved (CC BY-NC)">
            <a:extLst>
              <a:ext uri="{FF2B5EF4-FFF2-40B4-BE49-F238E27FC236}">
                <a16:creationId xmlns:a16="http://schemas.microsoft.com/office/drawing/2014/main" id="{FBEED263-ADE3-6D12-AE6E-AC3428FE9F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90803" y="1729685"/>
            <a:ext cx="4221014" cy="31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56EF45-B448-50CA-3944-BEE4AC8A52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83798" y="6492240"/>
            <a:ext cx="2202252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7CA68DB-E884-4203-997E-7A47E173372C}" type="datetime12">
              <a:rPr lang="en-AU" smtClean="0"/>
              <a:pPr>
                <a:spcAft>
                  <a:spcPts val="600"/>
                </a:spcAft>
              </a:pPr>
              <a:t>10:39 AM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905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D8E732-3596-06FD-9E80-E28252B69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170" y="856180"/>
            <a:ext cx="3420438" cy="1128068"/>
          </a:xfrm>
        </p:spPr>
        <p:txBody>
          <a:bodyPr anchor="ctr">
            <a:normAutofit fontScale="90000"/>
          </a:bodyPr>
          <a:lstStyle/>
          <a:p>
            <a:r>
              <a:rPr lang="en-AU" sz="3500" dirty="0"/>
              <a:t>Shingleback “bobtail” lizard</a:t>
            </a:r>
            <a:br>
              <a:rPr lang="en-AU" sz="3500" dirty="0"/>
            </a:br>
            <a:r>
              <a:rPr lang="en-AU" sz="4000" b="1" i="0" dirty="0" err="1">
                <a:solidFill>
                  <a:srgbClr val="202124"/>
                </a:solidFill>
                <a:effectLst/>
                <a:ea typeface="Gadugi" panose="020B0502040204020203" pitchFamily="34" charset="0"/>
              </a:rPr>
              <a:t>yoorn</a:t>
            </a:r>
            <a:endParaRPr lang="en-AU" sz="3500" b="1" dirty="0">
              <a:ea typeface="Gadugi" panose="020B0502040204020203" pitchFamily="34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266396" cy="673460"/>
            <a:chOff x="0" y="823811"/>
            <a:chExt cx="355196" cy="67346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98813" y="2090569"/>
            <a:ext cx="32232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0E0FC6F-1834-C70A-3D5B-BA85D48B2F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039" y="2330505"/>
            <a:ext cx="3419569" cy="397958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i="1" dirty="0" err="1"/>
              <a:t>Tiliqua</a:t>
            </a:r>
            <a:r>
              <a:rPr lang="en-US" i="1" dirty="0"/>
              <a:t> rugosa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23252" y="0"/>
            <a:ext cx="112074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64357" y="513853"/>
            <a:ext cx="4507025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4AA288-6682-7A05-8126-45DD2C32B76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2170" y="6492240"/>
            <a:ext cx="22438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7CA68DB-E884-4203-997E-7A47E173372C}" type="datetime12">
              <a:rPr lang="en-AU" smtClean="0"/>
              <a:pPr>
                <a:spcAft>
                  <a:spcPts val="600"/>
                </a:spcAft>
              </a:pPr>
              <a:t>10:44 AM</a:t>
            </a:fld>
            <a:endParaRPr lang="en-AU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76B803-9238-E42B-E0F7-307BAFB8D3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4892" y="882073"/>
            <a:ext cx="4156179" cy="2770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2898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7" name="Rectangle 2056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911EC2-12AA-CF25-811D-A412C0702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169" y="648120"/>
            <a:ext cx="3621313" cy="1336128"/>
          </a:xfrm>
        </p:spPr>
        <p:txBody>
          <a:bodyPr anchor="ctr">
            <a:normAutofit/>
          </a:bodyPr>
          <a:lstStyle/>
          <a:p>
            <a:r>
              <a:rPr lang="en-AU" sz="2800" dirty="0"/>
              <a:t>Western grey kangaroo</a:t>
            </a:r>
            <a:br>
              <a:rPr lang="en-AU" sz="2800" dirty="0"/>
            </a:br>
            <a:r>
              <a:rPr lang="en-AU" sz="2800" b="1" dirty="0" err="1"/>
              <a:t>yongka</a:t>
            </a:r>
            <a:endParaRPr lang="en-AU" sz="2800" b="1" dirty="0"/>
          </a:p>
        </p:txBody>
      </p:sp>
      <p:grpSp>
        <p:nvGrpSpPr>
          <p:cNvPr id="2059" name="Group 2058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266396" cy="673460"/>
            <a:chOff x="0" y="823811"/>
            <a:chExt cx="355196" cy="673460"/>
          </a:xfrm>
        </p:grpSpPr>
        <p:sp>
          <p:nvSpPr>
            <p:cNvPr id="2060" name="Rectangle 2059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1" name="Rectangle 2060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63" name="Rectangle 2062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98813" y="2090569"/>
            <a:ext cx="32232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4" name="Content Placeholder 2053">
            <a:extLst>
              <a:ext uri="{FF2B5EF4-FFF2-40B4-BE49-F238E27FC236}">
                <a16:creationId xmlns:a16="http://schemas.microsoft.com/office/drawing/2014/main" id="{30725E37-E808-6AC0-50F7-CCD6199262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039" y="2330505"/>
            <a:ext cx="3419569" cy="397958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i="1" dirty="0"/>
              <a:t>Macropus </a:t>
            </a:r>
            <a:r>
              <a:rPr lang="en-US" i="1" dirty="0" err="1"/>
              <a:t>fuliginosis</a:t>
            </a:r>
            <a:endParaRPr lang="en-US" i="1" dirty="0"/>
          </a:p>
        </p:txBody>
      </p:sp>
      <p:sp>
        <p:nvSpPr>
          <p:cNvPr id="2065" name="Rectangle 2064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23252" y="0"/>
            <a:ext cx="112074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7" name="Rectangle 2066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64357" y="513853"/>
            <a:ext cx="4507025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Western Grey Kangaroo (Macropus fuliginosus) · iNaturalist">
            <a:extLst>
              <a:ext uri="{FF2B5EF4-FFF2-40B4-BE49-F238E27FC236}">
                <a16:creationId xmlns:a16="http://schemas.microsoft.com/office/drawing/2014/main" id="{9712DF3F-FF96-4A7E-82A4-3D7815EADB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22" r="19392" b="-1"/>
          <a:stretch/>
        </p:blipFill>
        <p:spPr bwMode="auto">
          <a:xfrm>
            <a:off x="4483341" y="799352"/>
            <a:ext cx="4069057" cy="5259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61FA1B-A5B7-03DC-1D31-7BC9DB371EF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2170" y="6492240"/>
            <a:ext cx="22438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7CA68DB-E884-4203-997E-7A47E173372C}" type="datetime12">
              <a:rPr lang="en-AU" smtClean="0"/>
              <a:pPr>
                <a:spcAft>
                  <a:spcPts val="600"/>
                </a:spcAft>
              </a:pPr>
              <a:t>10:49 AM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319076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25CD24-A056-77CD-3EB8-967B8C1F6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798" y="525982"/>
            <a:ext cx="3212237" cy="1200361"/>
          </a:xfrm>
        </p:spPr>
        <p:txBody>
          <a:bodyPr anchor="b">
            <a:normAutofit/>
          </a:bodyPr>
          <a:lstStyle/>
          <a:p>
            <a:r>
              <a:rPr lang="en-AU" sz="3600" dirty="0"/>
              <a:t>Numbat </a:t>
            </a:r>
            <a:br>
              <a:rPr lang="en-AU" sz="3600" dirty="0"/>
            </a:br>
            <a:r>
              <a:rPr lang="en-AU" sz="3600" b="1" dirty="0" err="1"/>
              <a:t>noombat</a:t>
            </a:r>
            <a:endParaRPr lang="en-AU" sz="3600" b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2399" y="1944913"/>
            <a:ext cx="301752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30EA49-1E87-D79F-3878-17F58050C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799" y="2031101"/>
            <a:ext cx="3556120" cy="351194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AU" b="0" i="1" dirty="0">
                <a:effectLst/>
                <a:latin typeface="Google Sans"/>
              </a:rPr>
              <a:t>Myrmecobius fasciatus</a:t>
            </a:r>
            <a:endParaRPr lang="en-AU" i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61965" y="6072626"/>
            <a:ext cx="740664" cy="11559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336109" y="1694387"/>
            <a:ext cx="740664" cy="887511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72594" y="354959"/>
            <a:ext cx="4638730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A18ACB-E325-089A-8201-0E17ADA033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0803" y="1786506"/>
            <a:ext cx="4221014" cy="3052117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F09584-F037-16E2-C127-19BFCCCA48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83798" y="6492240"/>
            <a:ext cx="2202252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7CA68DB-E884-4203-997E-7A47E173372C}" type="datetime12">
              <a:rPr lang="en-AU" smtClean="0"/>
              <a:pPr>
                <a:spcAft>
                  <a:spcPts val="600"/>
                </a:spcAft>
              </a:pPr>
              <a:t>10:52 AM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820177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60D320-21F9-3294-3C64-AC5B24987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930" y="1050595"/>
            <a:ext cx="6056111" cy="1618489"/>
          </a:xfrm>
        </p:spPr>
        <p:txBody>
          <a:bodyPr anchor="ctr">
            <a:normAutofit/>
          </a:bodyPr>
          <a:lstStyle/>
          <a:p>
            <a:r>
              <a:rPr lang="en-AU" sz="6300" dirty="0"/>
              <a:t>Success criteria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E0C25-5006-AC3C-499C-E780FF348A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584" y="2564905"/>
            <a:ext cx="6984776" cy="320496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AU" sz="3200" dirty="0"/>
              <a:t>Explain why we need a system to classify</a:t>
            </a:r>
          </a:p>
          <a:p>
            <a:pPr marL="0" indent="0">
              <a:buNone/>
            </a:pPr>
            <a:r>
              <a:rPr lang="en-AU" sz="3200" dirty="0"/>
              <a:t>Use a scientific name for some species</a:t>
            </a:r>
          </a:p>
          <a:p>
            <a:pPr marL="0" indent="0">
              <a:buNone/>
            </a:pPr>
            <a:r>
              <a:rPr lang="en-AU" sz="3200" dirty="0"/>
              <a:t>Make an acronym for KPCOFGS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0753A7-CA5C-7317-0047-DA472F1618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78741" y="5769864"/>
            <a:ext cx="1736608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D7CA68DB-E884-4203-997E-7A47E173372C}" type="datetime12">
              <a:rPr lang="en-AU" sz="1000">
                <a:solidFill>
                  <a:srgbClr val="FFFFFF"/>
                </a:solidFill>
              </a:rPr>
              <a:pPr algn="r">
                <a:spcAft>
                  <a:spcPts val="600"/>
                </a:spcAft>
              </a:pPr>
              <a:t>11:00 AM</a:t>
            </a:fld>
            <a:endParaRPr lang="en-AU" sz="1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4907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8CBC26-3106-8D60-D8DE-401278795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250" y="640823"/>
            <a:ext cx="2563994" cy="5583148"/>
          </a:xfrm>
        </p:spPr>
        <p:txBody>
          <a:bodyPr anchor="ctr">
            <a:normAutofit/>
          </a:bodyPr>
          <a:lstStyle/>
          <a:p>
            <a:r>
              <a:rPr lang="en-AU" sz="4700"/>
              <a:t>Review: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44313" y="3465005"/>
            <a:ext cx="5410200" cy="13716"/>
          </a:xfrm>
          <a:custGeom>
            <a:avLst/>
            <a:gdLst>
              <a:gd name="connsiteX0" fmla="*/ 0 w 5410200"/>
              <a:gd name="connsiteY0" fmla="*/ 0 h 13716"/>
              <a:gd name="connsiteX1" fmla="*/ 568071 w 5410200"/>
              <a:gd name="connsiteY1" fmla="*/ 0 h 13716"/>
              <a:gd name="connsiteX2" fmla="*/ 1298448 w 5410200"/>
              <a:gd name="connsiteY2" fmla="*/ 0 h 13716"/>
              <a:gd name="connsiteX3" fmla="*/ 1920621 w 5410200"/>
              <a:gd name="connsiteY3" fmla="*/ 0 h 13716"/>
              <a:gd name="connsiteX4" fmla="*/ 2488692 w 5410200"/>
              <a:gd name="connsiteY4" fmla="*/ 0 h 13716"/>
              <a:gd name="connsiteX5" fmla="*/ 3219069 w 5410200"/>
              <a:gd name="connsiteY5" fmla="*/ 0 h 13716"/>
              <a:gd name="connsiteX6" fmla="*/ 3895344 w 5410200"/>
              <a:gd name="connsiteY6" fmla="*/ 0 h 13716"/>
              <a:gd name="connsiteX7" fmla="*/ 4571619 w 5410200"/>
              <a:gd name="connsiteY7" fmla="*/ 0 h 13716"/>
              <a:gd name="connsiteX8" fmla="*/ 5410200 w 5410200"/>
              <a:gd name="connsiteY8" fmla="*/ 0 h 13716"/>
              <a:gd name="connsiteX9" fmla="*/ 5410200 w 5410200"/>
              <a:gd name="connsiteY9" fmla="*/ 13716 h 13716"/>
              <a:gd name="connsiteX10" fmla="*/ 4842129 w 5410200"/>
              <a:gd name="connsiteY10" fmla="*/ 13716 h 13716"/>
              <a:gd name="connsiteX11" fmla="*/ 4328160 w 5410200"/>
              <a:gd name="connsiteY11" fmla="*/ 13716 h 13716"/>
              <a:gd name="connsiteX12" fmla="*/ 3597783 w 5410200"/>
              <a:gd name="connsiteY12" fmla="*/ 13716 h 13716"/>
              <a:gd name="connsiteX13" fmla="*/ 3029712 w 5410200"/>
              <a:gd name="connsiteY13" fmla="*/ 13716 h 13716"/>
              <a:gd name="connsiteX14" fmla="*/ 2299335 w 5410200"/>
              <a:gd name="connsiteY14" fmla="*/ 13716 h 13716"/>
              <a:gd name="connsiteX15" fmla="*/ 1514856 w 5410200"/>
              <a:gd name="connsiteY15" fmla="*/ 13716 h 13716"/>
              <a:gd name="connsiteX16" fmla="*/ 892683 w 5410200"/>
              <a:gd name="connsiteY16" fmla="*/ 13716 h 13716"/>
              <a:gd name="connsiteX17" fmla="*/ 0 w 5410200"/>
              <a:gd name="connsiteY17" fmla="*/ 13716 h 13716"/>
              <a:gd name="connsiteX18" fmla="*/ 0 w 5410200"/>
              <a:gd name="connsiteY18" fmla="*/ 0 h 13716"/>
              <a:gd name="connsiteX0" fmla="*/ 0 w 5410200"/>
              <a:gd name="connsiteY0" fmla="*/ 0 h 13716"/>
              <a:gd name="connsiteX1" fmla="*/ 622173 w 5410200"/>
              <a:gd name="connsiteY1" fmla="*/ 0 h 13716"/>
              <a:gd name="connsiteX2" fmla="*/ 1136142 w 5410200"/>
              <a:gd name="connsiteY2" fmla="*/ 0 h 13716"/>
              <a:gd name="connsiteX3" fmla="*/ 1920621 w 5410200"/>
              <a:gd name="connsiteY3" fmla="*/ 0 h 13716"/>
              <a:gd name="connsiteX4" fmla="*/ 2542794 w 5410200"/>
              <a:gd name="connsiteY4" fmla="*/ 0 h 13716"/>
              <a:gd name="connsiteX5" fmla="*/ 3164967 w 5410200"/>
              <a:gd name="connsiteY5" fmla="*/ 0 h 13716"/>
              <a:gd name="connsiteX6" fmla="*/ 3949446 w 5410200"/>
              <a:gd name="connsiteY6" fmla="*/ 0 h 13716"/>
              <a:gd name="connsiteX7" fmla="*/ 4517517 w 5410200"/>
              <a:gd name="connsiteY7" fmla="*/ 0 h 13716"/>
              <a:gd name="connsiteX8" fmla="*/ 5410200 w 5410200"/>
              <a:gd name="connsiteY8" fmla="*/ 0 h 13716"/>
              <a:gd name="connsiteX9" fmla="*/ 5410200 w 5410200"/>
              <a:gd name="connsiteY9" fmla="*/ 13716 h 13716"/>
              <a:gd name="connsiteX10" fmla="*/ 4842129 w 5410200"/>
              <a:gd name="connsiteY10" fmla="*/ 13716 h 13716"/>
              <a:gd name="connsiteX11" fmla="*/ 4165854 w 5410200"/>
              <a:gd name="connsiteY11" fmla="*/ 13716 h 13716"/>
              <a:gd name="connsiteX12" fmla="*/ 3543681 w 5410200"/>
              <a:gd name="connsiteY12" fmla="*/ 13716 h 13716"/>
              <a:gd name="connsiteX13" fmla="*/ 2759202 w 5410200"/>
              <a:gd name="connsiteY13" fmla="*/ 13716 h 13716"/>
              <a:gd name="connsiteX14" fmla="*/ 1974723 w 5410200"/>
              <a:gd name="connsiteY14" fmla="*/ 13716 h 13716"/>
              <a:gd name="connsiteX15" fmla="*/ 1406652 w 5410200"/>
              <a:gd name="connsiteY15" fmla="*/ 13716 h 13716"/>
              <a:gd name="connsiteX16" fmla="*/ 730377 w 5410200"/>
              <a:gd name="connsiteY16" fmla="*/ 13716 h 13716"/>
              <a:gd name="connsiteX17" fmla="*/ 0 w 5410200"/>
              <a:gd name="connsiteY17" fmla="*/ 13716 h 13716"/>
              <a:gd name="connsiteX18" fmla="*/ 0 w 5410200"/>
              <a:gd name="connsiteY18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3716" fill="none" extrusionOk="0">
                <a:moveTo>
                  <a:pt x="0" y="0"/>
                </a:moveTo>
                <a:cubicBezTo>
                  <a:pt x="176940" y="8795"/>
                  <a:pt x="295530" y="-3818"/>
                  <a:pt x="568071" y="0"/>
                </a:cubicBezTo>
                <a:cubicBezTo>
                  <a:pt x="821049" y="-7814"/>
                  <a:pt x="977778" y="-9274"/>
                  <a:pt x="1298448" y="0"/>
                </a:cubicBezTo>
                <a:cubicBezTo>
                  <a:pt x="1590381" y="13044"/>
                  <a:pt x="1630605" y="-28"/>
                  <a:pt x="1920621" y="0"/>
                </a:cubicBezTo>
                <a:cubicBezTo>
                  <a:pt x="2206035" y="10386"/>
                  <a:pt x="2357755" y="-28028"/>
                  <a:pt x="2488692" y="0"/>
                </a:cubicBezTo>
                <a:cubicBezTo>
                  <a:pt x="2633521" y="25625"/>
                  <a:pt x="3022777" y="-45440"/>
                  <a:pt x="3219069" y="0"/>
                </a:cubicBezTo>
                <a:cubicBezTo>
                  <a:pt x="3460337" y="63290"/>
                  <a:pt x="3645640" y="26494"/>
                  <a:pt x="3895344" y="0"/>
                </a:cubicBezTo>
                <a:cubicBezTo>
                  <a:pt x="4126339" y="-535"/>
                  <a:pt x="4382665" y="-55222"/>
                  <a:pt x="4571619" y="0"/>
                </a:cubicBezTo>
                <a:cubicBezTo>
                  <a:pt x="4776405" y="-816"/>
                  <a:pt x="5201098" y="-43036"/>
                  <a:pt x="5410200" y="0"/>
                </a:cubicBezTo>
                <a:cubicBezTo>
                  <a:pt x="5409052" y="2649"/>
                  <a:pt x="5410186" y="9063"/>
                  <a:pt x="5410200" y="13716"/>
                </a:cubicBezTo>
                <a:cubicBezTo>
                  <a:pt x="5133704" y="5182"/>
                  <a:pt x="5123444" y="31477"/>
                  <a:pt x="4842129" y="13716"/>
                </a:cubicBezTo>
                <a:cubicBezTo>
                  <a:pt x="4568650" y="-219"/>
                  <a:pt x="4447390" y="8221"/>
                  <a:pt x="4328160" y="13716"/>
                </a:cubicBezTo>
                <a:cubicBezTo>
                  <a:pt x="4227436" y="28078"/>
                  <a:pt x="3754725" y="-2253"/>
                  <a:pt x="3597783" y="13716"/>
                </a:cubicBezTo>
                <a:cubicBezTo>
                  <a:pt x="3459353" y="10223"/>
                  <a:pt x="3317740" y="47315"/>
                  <a:pt x="3029712" y="13716"/>
                </a:cubicBezTo>
                <a:cubicBezTo>
                  <a:pt x="2766446" y="5245"/>
                  <a:pt x="2645518" y="35922"/>
                  <a:pt x="2299335" y="13716"/>
                </a:cubicBezTo>
                <a:cubicBezTo>
                  <a:pt x="1977844" y="23735"/>
                  <a:pt x="1781583" y="-1801"/>
                  <a:pt x="1514856" y="13716"/>
                </a:cubicBezTo>
                <a:cubicBezTo>
                  <a:pt x="1212648" y="18781"/>
                  <a:pt x="1087880" y="-4407"/>
                  <a:pt x="892683" y="13716"/>
                </a:cubicBezTo>
                <a:cubicBezTo>
                  <a:pt x="745769" y="11772"/>
                  <a:pt x="183254" y="-32062"/>
                  <a:pt x="0" y="13716"/>
                </a:cubicBezTo>
                <a:cubicBezTo>
                  <a:pt x="-907" y="9799"/>
                  <a:pt x="-75" y="7151"/>
                  <a:pt x="0" y="0"/>
                </a:cubicBezTo>
                <a:close/>
              </a:path>
              <a:path w="5410200" h="13716" stroke="0" extrusionOk="0">
                <a:moveTo>
                  <a:pt x="0" y="0"/>
                </a:moveTo>
                <a:cubicBezTo>
                  <a:pt x="269468" y="-22806"/>
                  <a:pt x="392563" y="4840"/>
                  <a:pt x="622173" y="0"/>
                </a:cubicBezTo>
                <a:cubicBezTo>
                  <a:pt x="884216" y="-2196"/>
                  <a:pt x="1034637" y="7784"/>
                  <a:pt x="1136142" y="0"/>
                </a:cubicBezTo>
                <a:cubicBezTo>
                  <a:pt x="1204956" y="5920"/>
                  <a:pt x="1559779" y="-61408"/>
                  <a:pt x="1920621" y="0"/>
                </a:cubicBezTo>
                <a:cubicBezTo>
                  <a:pt x="2280250" y="-18581"/>
                  <a:pt x="2372470" y="4128"/>
                  <a:pt x="2542794" y="0"/>
                </a:cubicBezTo>
                <a:cubicBezTo>
                  <a:pt x="2688150" y="-17189"/>
                  <a:pt x="2885478" y="-51412"/>
                  <a:pt x="3164967" y="0"/>
                </a:cubicBezTo>
                <a:cubicBezTo>
                  <a:pt x="3470933" y="16143"/>
                  <a:pt x="3588003" y="-4313"/>
                  <a:pt x="3949446" y="0"/>
                </a:cubicBezTo>
                <a:cubicBezTo>
                  <a:pt x="4331172" y="1470"/>
                  <a:pt x="4289286" y="5331"/>
                  <a:pt x="4517517" y="0"/>
                </a:cubicBezTo>
                <a:cubicBezTo>
                  <a:pt x="4736577" y="41911"/>
                  <a:pt x="5141868" y="443"/>
                  <a:pt x="5410200" y="0"/>
                </a:cubicBezTo>
                <a:cubicBezTo>
                  <a:pt x="5410845" y="2936"/>
                  <a:pt x="5409877" y="9829"/>
                  <a:pt x="5410200" y="13716"/>
                </a:cubicBezTo>
                <a:cubicBezTo>
                  <a:pt x="5130880" y="48304"/>
                  <a:pt x="5008082" y="-27188"/>
                  <a:pt x="4842129" y="13716"/>
                </a:cubicBezTo>
                <a:cubicBezTo>
                  <a:pt x="4629232" y="38478"/>
                  <a:pt x="4430159" y="43872"/>
                  <a:pt x="4165854" y="13716"/>
                </a:cubicBezTo>
                <a:cubicBezTo>
                  <a:pt x="3880517" y="17026"/>
                  <a:pt x="3820863" y="-12209"/>
                  <a:pt x="3543681" y="13716"/>
                </a:cubicBezTo>
                <a:cubicBezTo>
                  <a:pt x="3267577" y="39687"/>
                  <a:pt x="3047131" y="-8774"/>
                  <a:pt x="2759202" y="13716"/>
                </a:cubicBezTo>
                <a:cubicBezTo>
                  <a:pt x="2418778" y="17929"/>
                  <a:pt x="2206820" y="-35095"/>
                  <a:pt x="1974723" y="13716"/>
                </a:cubicBezTo>
                <a:cubicBezTo>
                  <a:pt x="1740429" y="35710"/>
                  <a:pt x="1599301" y="34493"/>
                  <a:pt x="1406652" y="13716"/>
                </a:cubicBezTo>
                <a:cubicBezTo>
                  <a:pt x="1196601" y="3966"/>
                  <a:pt x="938578" y="38717"/>
                  <a:pt x="730377" y="13716"/>
                </a:cubicBezTo>
                <a:cubicBezTo>
                  <a:pt x="524173" y="26651"/>
                  <a:pt x="336004" y="-17469"/>
                  <a:pt x="0" y="13716"/>
                </a:cubicBezTo>
                <a:cubicBezTo>
                  <a:pt x="-377" y="9245"/>
                  <a:pt x="1157" y="3819"/>
                  <a:pt x="0" y="0"/>
                </a:cubicBezTo>
                <a:close/>
              </a:path>
              <a:path w="5410200" h="13716" fill="none" stroke="0" extrusionOk="0">
                <a:moveTo>
                  <a:pt x="0" y="0"/>
                </a:moveTo>
                <a:cubicBezTo>
                  <a:pt x="148438" y="-27720"/>
                  <a:pt x="315263" y="-14841"/>
                  <a:pt x="568071" y="0"/>
                </a:cubicBezTo>
                <a:cubicBezTo>
                  <a:pt x="840209" y="21288"/>
                  <a:pt x="982180" y="-6281"/>
                  <a:pt x="1298448" y="0"/>
                </a:cubicBezTo>
                <a:cubicBezTo>
                  <a:pt x="1577021" y="13763"/>
                  <a:pt x="1630910" y="1060"/>
                  <a:pt x="1920621" y="0"/>
                </a:cubicBezTo>
                <a:cubicBezTo>
                  <a:pt x="2200928" y="-1340"/>
                  <a:pt x="2382869" y="-10369"/>
                  <a:pt x="2488692" y="0"/>
                </a:cubicBezTo>
                <a:cubicBezTo>
                  <a:pt x="2620356" y="20061"/>
                  <a:pt x="3042766" y="-74691"/>
                  <a:pt x="3219069" y="0"/>
                </a:cubicBezTo>
                <a:cubicBezTo>
                  <a:pt x="3395755" y="31704"/>
                  <a:pt x="3646717" y="33546"/>
                  <a:pt x="3895344" y="0"/>
                </a:cubicBezTo>
                <a:cubicBezTo>
                  <a:pt x="4131847" y="-43416"/>
                  <a:pt x="4371681" y="11418"/>
                  <a:pt x="4571619" y="0"/>
                </a:cubicBezTo>
                <a:cubicBezTo>
                  <a:pt x="4799447" y="47677"/>
                  <a:pt x="5212547" y="1562"/>
                  <a:pt x="5410200" y="0"/>
                </a:cubicBezTo>
                <a:cubicBezTo>
                  <a:pt x="5408905" y="2744"/>
                  <a:pt x="5410401" y="9950"/>
                  <a:pt x="5410200" y="13716"/>
                </a:cubicBezTo>
                <a:cubicBezTo>
                  <a:pt x="5139576" y="2947"/>
                  <a:pt x="5122299" y="33775"/>
                  <a:pt x="4842129" y="13716"/>
                </a:cubicBezTo>
                <a:cubicBezTo>
                  <a:pt x="4566356" y="6655"/>
                  <a:pt x="4456854" y="15426"/>
                  <a:pt x="4328160" y="13716"/>
                </a:cubicBezTo>
                <a:cubicBezTo>
                  <a:pt x="4234703" y="-822"/>
                  <a:pt x="3768176" y="-16062"/>
                  <a:pt x="3597783" y="13716"/>
                </a:cubicBezTo>
                <a:cubicBezTo>
                  <a:pt x="3430303" y="10148"/>
                  <a:pt x="3287506" y="20215"/>
                  <a:pt x="3029712" y="13716"/>
                </a:cubicBezTo>
                <a:cubicBezTo>
                  <a:pt x="2742636" y="-2421"/>
                  <a:pt x="2637847" y="18109"/>
                  <a:pt x="2299335" y="13716"/>
                </a:cubicBezTo>
                <a:cubicBezTo>
                  <a:pt x="1959433" y="-7861"/>
                  <a:pt x="1779456" y="37101"/>
                  <a:pt x="1514856" y="13716"/>
                </a:cubicBezTo>
                <a:cubicBezTo>
                  <a:pt x="1212431" y="31797"/>
                  <a:pt x="1086601" y="7282"/>
                  <a:pt x="892683" y="13716"/>
                </a:cubicBezTo>
                <a:cubicBezTo>
                  <a:pt x="721500" y="45800"/>
                  <a:pt x="194249" y="-29802"/>
                  <a:pt x="0" y="13716"/>
                </a:cubicBezTo>
                <a:cubicBezTo>
                  <a:pt x="-508" y="9800"/>
                  <a:pt x="-280" y="682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5410200"/>
                      <a:gd name="connsiteY0" fmla="*/ 0 h 13716"/>
                      <a:gd name="connsiteX1" fmla="*/ 568071 w 5410200"/>
                      <a:gd name="connsiteY1" fmla="*/ 0 h 13716"/>
                      <a:gd name="connsiteX2" fmla="*/ 1298448 w 5410200"/>
                      <a:gd name="connsiteY2" fmla="*/ 0 h 13716"/>
                      <a:gd name="connsiteX3" fmla="*/ 1920621 w 5410200"/>
                      <a:gd name="connsiteY3" fmla="*/ 0 h 13716"/>
                      <a:gd name="connsiteX4" fmla="*/ 2488692 w 5410200"/>
                      <a:gd name="connsiteY4" fmla="*/ 0 h 13716"/>
                      <a:gd name="connsiteX5" fmla="*/ 3219069 w 5410200"/>
                      <a:gd name="connsiteY5" fmla="*/ 0 h 13716"/>
                      <a:gd name="connsiteX6" fmla="*/ 3895344 w 5410200"/>
                      <a:gd name="connsiteY6" fmla="*/ 0 h 13716"/>
                      <a:gd name="connsiteX7" fmla="*/ 4571619 w 5410200"/>
                      <a:gd name="connsiteY7" fmla="*/ 0 h 13716"/>
                      <a:gd name="connsiteX8" fmla="*/ 5410200 w 5410200"/>
                      <a:gd name="connsiteY8" fmla="*/ 0 h 13716"/>
                      <a:gd name="connsiteX9" fmla="*/ 5410200 w 5410200"/>
                      <a:gd name="connsiteY9" fmla="*/ 13716 h 13716"/>
                      <a:gd name="connsiteX10" fmla="*/ 4842129 w 5410200"/>
                      <a:gd name="connsiteY10" fmla="*/ 13716 h 13716"/>
                      <a:gd name="connsiteX11" fmla="*/ 4328160 w 5410200"/>
                      <a:gd name="connsiteY11" fmla="*/ 13716 h 13716"/>
                      <a:gd name="connsiteX12" fmla="*/ 3597783 w 5410200"/>
                      <a:gd name="connsiteY12" fmla="*/ 13716 h 13716"/>
                      <a:gd name="connsiteX13" fmla="*/ 3029712 w 5410200"/>
                      <a:gd name="connsiteY13" fmla="*/ 13716 h 13716"/>
                      <a:gd name="connsiteX14" fmla="*/ 2299335 w 5410200"/>
                      <a:gd name="connsiteY14" fmla="*/ 13716 h 13716"/>
                      <a:gd name="connsiteX15" fmla="*/ 1514856 w 5410200"/>
                      <a:gd name="connsiteY15" fmla="*/ 13716 h 13716"/>
                      <a:gd name="connsiteX16" fmla="*/ 892683 w 5410200"/>
                      <a:gd name="connsiteY16" fmla="*/ 13716 h 13716"/>
                      <a:gd name="connsiteX17" fmla="*/ 0 w 5410200"/>
                      <a:gd name="connsiteY17" fmla="*/ 13716 h 13716"/>
                      <a:gd name="connsiteX18" fmla="*/ 0 w 5410200"/>
                      <a:gd name="connsiteY18" fmla="*/ 0 h 137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5410200" h="13716" fill="none" extrusionOk="0">
                        <a:moveTo>
                          <a:pt x="0" y="0"/>
                        </a:moveTo>
                        <a:cubicBezTo>
                          <a:pt x="163050" y="-18707"/>
                          <a:pt x="319321" y="-16364"/>
                          <a:pt x="568071" y="0"/>
                        </a:cubicBezTo>
                        <a:cubicBezTo>
                          <a:pt x="816821" y="16364"/>
                          <a:pt x="1013224" y="-7268"/>
                          <a:pt x="1298448" y="0"/>
                        </a:cubicBezTo>
                        <a:cubicBezTo>
                          <a:pt x="1583672" y="7268"/>
                          <a:pt x="1631711" y="-3367"/>
                          <a:pt x="1920621" y="0"/>
                        </a:cubicBezTo>
                        <a:cubicBezTo>
                          <a:pt x="2209531" y="3367"/>
                          <a:pt x="2364420" y="-19184"/>
                          <a:pt x="2488692" y="0"/>
                        </a:cubicBezTo>
                        <a:cubicBezTo>
                          <a:pt x="2612964" y="19184"/>
                          <a:pt x="3023298" y="-34627"/>
                          <a:pt x="3219069" y="0"/>
                        </a:cubicBezTo>
                        <a:cubicBezTo>
                          <a:pt x="3414840" y="34627"/>
                          <a:pt x="3656810" y="24043"/>
                          <a:pt x="3895344" y="0"/>
                        </a:cubicBezTo>
                        <a:cubicBezTo>
                          <a:pt x="4133879" y="-24043"/>
                          <a:pt x="4393984" y="-19577"/>
                          <a:pt x="4571619" y="0"/>
                        </a:cubicBezTo>
                        <a:cubicBezTo>
                          <a:pt x="4749255" y="19577"/>
                          <a:pt x="5179928" y="-6281"/>
                          <a:pt x="5410200" y="0"/>
                        </a:cubicBezTo>
                        <a:cubicBezTo>
                          <a:pt x="5409587" y="2854"/>
                          <a:pt x="5409791" y="9451"/>
                          <a:pt x="5410200" y="13716"/>
                        </a:cubicBezTo>
                        <a:cubicBezTo>
                          <a:pt x="5139060" y="2179"/>
                          <a:pt x="5121593" y="26463"/>
                          <a:pt x="4842129" y="13716"/>
                        </a:cubicBezTo>
                        <a:cubicBezTo>
                          <a:pt x="4562665" y="969"/>
                          <a:pt x="4448273" y="4915"/>
                          <a:pt x="4328160" y="13716"/>
                        </a:cubicBezTo>
                        <a:cubicBezTo>
                          <a:pt x="4208047" y="22517"/>
                          <a:pt x="3760936" y="17995"/>
                          <a:pt x="3597783" y="13716"/>
                        </a:cubicBezTo>
                        <a:cubicBezTo>
                          <a:pt x="3434630" y="9437"/>
                          <a:pt x="3299718" y="28641"/>
                          <a:pt x="3029712" y="13716"/>
                        </a:cubicBezTo>
                        <a:cubicBezTo>
                          <a:pt x="2759706" y="-1209"/>
                          <a:pt x="2640159" y="22822"/>
                          <a:pt x="2299335" y="13716"/>
                        </a:cubicBezTo>
                        <a:cubicBezTo>
                          <a:pt x="1958511" y="4610"/>
                          <a:pt x="1801186" y="24413"/>
                          <a:pt x="1514856" y="13716"/>
                        </a:cubicBezTo>
                        <a:cubicBezTo>
                          <a:pt x="1228526" y="3019"/>
                          <a:pt x="1063509" y="-9877"/>
                          <a:pt x="892683" y="13716"/>
                        </a:cubicBezTo>
                        <a:cubicBezTo>
                          <a:pt x="721857" y="37309"/>
                          <a:pt x="186945" y="-25469"/>
                          <a:pt x="0" y="13716"/>
                        </a:cubicBezTo>
                        <a:cubicBezTo>
                          <a:pt x="-342" y="9537"/>
                          <a:pt x="-97" y="6817"/>
                          <a:pt x="0" y="0"/>
                        </a:cubicBezTo>
                        <a:close/>
                      </a:path>
                      <a:path w="5410200" h="13716" stroke="0" extrusionOk="0">
                        <a:moveTo>
                          <a:pt x="0" y="0"/>
                        </a:moveTo>
                        <a:cubicBezTo>
                          <a:pt x="285096" y="-4925"/>
                          <a:pt x="376456" y="22268"/>
                          <a:pt x="622173" y="0"/>
                        </a:cubicBezTo>
                        <a:cubicBezTo>
                          <a:pt x="867890" y="-22268"/>
                          <a:pt x="1031392" y="7228"/>
                          <a:pt x="1136142" y="0"/>
                        </a:cubicBezTo>
                        <a:cubicBezTo>
                          <a:pt x="1240892" y="-7228"/>
                          <a:pt x="1561853" y="9877"/>
                          <a:pt x="1920621" y="0"/>
                        </a:cubicBezTo>
                        <a:cubicBezTo>
                          <a:pt x="2279389" y="-9877"/>
                          <a:pt x="2367255" y="19546"/>
                          <a:pt x="2542794" y="0"/>
                        </a:cubicBezTo>
                        <a:cubicBezTo>
                          <a:pt x="2718333" y="-19546"/>
                          <a:pt x="2866732" y="-22226"/>
                          <a:pt x="3164967" y="0"/>
                        </a:cubicBezTo>
                        <a:cubicBezTo>
                          <a:pt x="3463202" y="22226"/>
                          <a:pt x="3568055" y="-2765"/>
                          <a:pt x="3949446" y="0"/>
                        </a:cubicBezTo>
                        <a:cubicBezTo>
                          <a:pt x="4330837" y="2765"/>
                          <a:pt x="4287895" y="10557"/>
                          <a:pt x="4517517" y="0"/>
                        </a:cubicBezTo>
                        <a:cubicBezTo>
                          <a:pt x="4747139" y="-10557"/>
                          <a:pt x="5149588" y="8716"/>
                          <a:pt x="5410200" y="0"/>
                        </a:cubicBezTo>
                        <a:cubicBezTo>
                          <a:pt x="5410660" y="2787"/>
                          <a:pt x="5410166" y="9748"/>
                          <a:pt x="5410200" y="13716"/>
                        </a:cubicBezTo>
                        <a:cubicBezTo>
                          <a:pt x="5163327" y="36922"/>
                          <a:pt x="5008749" y="6121"/>
                          <a:pt x="4842129" y="13716"/>
                        </a:cubicBezTo>
                        <a:cubicBezTo>
                          <a:pt x="4675509" y="21311"/>
                          <a:pt x="4433401" y="-5187"/>
                          <a:pt x="4165854" y="13716"/>
                        </a:cubicBezTo>
                        <a:cubicBezTo>
                          <a:pt x="3898308" y="32619"/>
                          <a:pt x="3809032" y="-13282"/>
                          <a:pt x="3543681" y="13716"/>
                        </a:cubicBezTo>
                        <a:cubicBezTo>
                          <a:pt x="3278330" y="40714"/>
                          <a:pt x="3073876" y="-20489"/>
                          <a:pt x="2759202" y="13716"/>
                        </a:cubicBezTo>
                        <a:cubicBezTo>
                          <a:pt x="2444528" y="47921"/>
                          <a:pt x="2204144" y="-1200"/>
                          <a:pt x="1974723" y="13716"/>
                        </a:cubicBezTo>
                        <a:cubicBezTo>
                          <a:pt x="1745302" y="28632"/>
                          <a:pt x="1602335" y="26918"/>
                          <a:pt x="1406652" y="13716"/>
                        </a:cubicBezTo>
                        <a:cubicBezTo>
                          <a:pt x="1210969" y="514"/>
                          <a:pt x="923948" y="-1411"/>
                          <a:pt x="730377" y="13716"/>
                        </a:cubicBezTo>
                        <a:cubicBezTo>
                          <a:pt x="536806" y="28843"/>
                          <a:pt x="336496" y="-4713"/>
                          <a:pt x="0" y="13716"/>
                        </a:cubicBezTo>
                        <a:cubicBezTo>
                          <a:pt x="-535" y="9547"/>
                          <a:pt x="488" y="4515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CD9342-E6C3-85F6-C4B3-E17E870F6D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7CA68DB-E884-4203-997E-7A47E173372C}" type="datetime12">
              <a:rPr lang="en-AU" smtClean="0"/>
              <a:pPr>
                <a:spcAft>
                  <a:spcPts val="600"/>
                </a:spcAft>
              </a:pPr>
              <a:t>10:22 AM</a:t>
            </a:fld>
            <a:endParaRPr lang="en-AU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54D3020D-70D5-AC8D-3D3E-6B0FE41CE6A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9212143"/>
              </p:ext>
            </p:extLst>
          </p:nvPr>
        </p:nvGraphicFramePr>
        <p:xfrm>
          <a:off x="3486013" y="640822"/>
          <a:ext cx="5175384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11494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42451B-8A30-7B9B-36A8-D323956BB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478" y="386930"/>
            <a:ext cx="6927525" cy="1188950"/>
          </a:xfrm>
        </p:spPr>
        <p:txBody>
          <a:bodyPr anchor="b">
            <a:normAutofit/>
          </a:bodyPr>
          <a:lstStyle/>
          <a:p>
            <a:r>
              <a:rPr lang="en-AU" sz="4700"/>
              <a:t>Using MRS GREN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1998368"/>
            <a:ext cx="8771274" cy="782176"/>
            <a:chOff x="-2" y="1998368"/>
            <a:chExt cx="11695083" cy="782176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8537521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35B616-1B53-1B8D-DFB4-60BB9C8B6D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245" y="2599509"/>
            <a:ext cx="7607751" cy="343553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AU" sz="3600" dirty="0"/>
              <a:t>Is fire alive?</a:t>
            </a:r>
          </a:p>
          <a:p>
            <a:pPr marL="0" indent="0">
              <a:buNone/>
            </a:pPr>
            <a:endParaRPr lang="en-AU" sz="3600" dirty="0"/>
          </a:p>
          <a:p>
            <a:pPr marL="0" indent="0">
              <a:buNone/>
            </a:pPr>
            <a:endParaRPr lang="en-AU" sz="3600" dirty="0"/>
          </a:p>
          <a:p>
            <a:pPr marL="0" indent="0">
              <a:buNone/>
            </a:pPr>
            <a:endParaRPr lang="en-AU" sz="2100" dirty="0"/>
          </a:p>
          <a:p>
            <a:pPr marL="0" indent="0">
              <a:buNone/>
            </a:pPr>
            <a:r>
              <a:rPr lang="en-AU" dirty="0"/>
              <a:t>So living things must MRS GREN and contain </a:t>
            </a:r>
            <a:r>
              <a:rPr lang="en-AU" sz="3600" b="1" dirty="0">
                <a:solidFill>
                  <a:schemeClr val="accent4">
                    <a:lumMod val="75000"/>
                  </a:schemeClr>
                </a:solidFill>
              </a:rPr>
              <a:t>cells</a:t>
            </a:r>
            <a:r>
              <a:rPr lang="en-AU" dirty="0"/>
              <a:t>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8BFEF-1FA9-0857-9522-8230D7BC01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92240"/>
            <a:ext cx="2057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7CA68DB-E884-4203-997E-7A47E173372C}" type="datetime12">
              <a:rPr lang="en-AU" smtClean="0"/>
              <a:pPr>
                <a:spcAft>
                  <a:spcPts val="600"/>
                </a:spcAft>
              </a:pPr>
              <a:t>8:34 AM</a:t>
            </a:fld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79510A-566D-844A-C09F-75299CD124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4048" y="247320"/>
            <a:ext cx="4093162" cy="1276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852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C3E149-43A2-C5C5-7542-BB20454F5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930" y="1050595"/>
            <a:ext cx="6056111" cy="1618489"/>
          </a:xfrm>
        </p:spPr>
        <p:txBody>
          <a:bodyPr anchor="ctr">
            <a:normAutofit fontScale="90000"/>
          </a:bodyPr>
          <a:lstStyle/>
          <a:p>
            <a:r>
              <a:rPr lang="en-AU" sz="6300" dirty="0"/>
              <a:t>Learning Intentions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32D8A-4DEC-D6AE-F389-91314654DF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584" y="2492897"/>
            <a:ext cx="7687764" cy="327696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AU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There are differences within and between groups of organisms; classification helps organise this diversity.</a:t>
            </a:r>
            <a:endParaRPr lang="en-A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AU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E939EB-CE40-B56F-D607-B8A56761F53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78741" y="5769864"/>
            <a:ext cx="1736608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D7CA68DB-E884-4203-997E-7A47E173372C}" type="datetime12">
              <a:rPr lang="en-AU" sz="1000">
                <a:solidFill>
                  <a:srgbClr val="FFFFFF"/>
                </a:solidFill>
              </a:rPr>
              <a:pPr algn="r">
                <a:spcAft>
                  <a:spcPts val="600"/>
                </a:spcAft>
              </a:pPr>
              <a:t>8:34 AM</a:t>
            </a:fld>
            <a:endParaRPr lang="en-AU" sz="1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0907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60D320-21F9-3294-3C64-AC5B24987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930" y="1050595"/>
            <a:ext cx="6056111" cy="1618489"/>
          </a:xfrm>
        </p:spPr>
        <p:txBody>
          <a:bodyPr anchor="ctr">
            <a:normAutofit/>
          </a:bodyPr>
          <a:lstStyle/>
          <a:p>
            <a:r>
              <a:rPr lang="en-AU" sz="6300" dirty="0"/>
              <a:t>Success criteria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E0C25-5006-AC3C-499C-E780FF348A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584" y="2564905"/>
            <a:ext cx="6984776" cy="320496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AU" sz="3200" dirty="0"/>
              <a:t>Explain why we need a system to classify</a:t>
            </a:r>
          </a:p>
          <a:p>
            <a:pPr marL="0" indent="0">
              <a:buNone/>
            </a:pPr>
            <a:r>
              <a:rPr lang="en-AU" sz="3200" dirty="0"/>
              <a:t>Use a scientific name for some species</a:t>
            </a:r>
          </a:p>
          <a:p>
            <a:pPr marL="0" indent="0">
              <a:buNone/>
            </a:pPr>
            <a:r>
              <a:rPr lang="en-AU" sz="3200" dirty="0"/>
              <a:t>Make an acronym for KPCOFGS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0753A7-CA5C-7317-0047-DA472F1618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78741" y="5769864"/>
            <a:ext cx="1736608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D7CA68DB-E884-4203-997E-7A47E173372C}" type="datetime12">
              <a:rPr lang="en-AU" sz="1000">
                <a:solidFill>
                  <a:srgbClr val="FFFFFF"/>
                </a:solidFill>
              </a:rPr>
              <a:pPr algn="r">
                <a:spcAft>
                  <a:spcPts val="600"/>
                </a:spcAft>
              </a:pPr>
              <a:t>8:34 AM</a:t>
            </a:fld>
            <a:endParaRPr lang="en-AU" sz="1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1257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57ABC-94E1-BBCB-D669-66B3B083B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5" name="Online Media 4" title="Classification of Living Things">
            <a:hlinkClick r:id="" action="ppaction://media"/>
            <a:extLst>
              <a:ext uri="{FF2B5EF4-FFF2-40B4-BE49-F238E27FC236}">
                <a16:creationId xmlns:a16="http://schemas.microsoft.com/office/drawing/2014/main" id="{308E36CB-04CB-7395-8AF3-1F8EDF01979F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79512" y="136524"/>
            <a:ext cx="8885537" cy="5020668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56F86A-347C-71D9-5E89-A5D01AADB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A68DB-E884-4203-997E-7A47E173372C}" type="datetime12">
              <a:rPr lang="en-AU" smtClean="0"/>
              <a:t>10:24 AM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05023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216597"/>
            <a:ext cx="548639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059" y="613954"/>
            <a:ext cx="8180615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9E865D-D1EF-30A7-5AD9-149844FE7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723" y="809898"/>
            <a:ext cx="7629757" cy="1554480"/>
          </a:xfrm>
        </p:spPr>
        <p:txBody>
          <a:bodyPr anchor="ctr">
            <a:normAutofit/>
          </a:bodyPr>
          <a:lstStyle/>
          <a:p>
            <a:r>
              <a:rPr lang="en-AU" sz="4200" dirty="0"/>
              <a:t>Classification system    </a:t>
            </a:r>
            <a:fld id="{3A2DB4C1-EC37-4FED-A197-11A89AB0FC61}" type="datetime1">
              <a:rPr lang="en-AU" sz="4200"/>
              <a:pPr/>
              <a:t>6/03/2024</a:t>
            </a:fld>
            <a:endParaRPr lang="en-AU" sz="4200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28650" y="6485313"/>
            <a:ext cx="78867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41473E-E776-2B03-352D-B44D241CF04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92240"/>
            <a:ext cx="2057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7CA68DB-E884-4203-997E-7A47E173372C}" type="datetime12">
              <a:rPr lang="en-AU"/>
              <a:pPr>
                <a:spcAft>
                  <a:spcPts val="600"/>
                </a:spcAft>
              </a:pPr>
              <a:t>10:56 AM</a:t>
            </a:fld>
            <a:endParaRPr lang="en-AU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468B2D2-47D7-26DC-CAA1-35FABE26C2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1725" y="111647"/>
            <a:ext cx="1902117" cy="1243692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F75BF22-8F73-A814-342F-F6714262BB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39" y="2560321"/>
            <a:ext cx="7966711" cy="3616641"/>
          </a:xfrm>
        </p:spPr>
        <p:txBody>
          <a:bodyPr/>
          <a:lstStyle/>
          <a:p>
            <a:r>
              <a:rPr lang="en-AU" dirty="0"/>
              <a:t>Kingdom</a:t>
            </a:r>
          </a:p>
          <a:p>
            <a:r>
              <a:rPr lang="en-AU" dirty="0"/>
              <a:t>Phylum</a:t>
            </a:r>
          </a:p>
          <a:p>
            <a:r>
              <a:rPr lang="en-AU" dirty="0"/>
              <a:t>Class</a:t>
            </a:r>
          </a:p>
          <a:p>
            <a:r>
              <a:rPr lang="en-AU" dirty="0"/>
              <a:t>Order</a:t>
            </a:r>
          </a:p>
          <a:p>
            <a:r>
              <a:rPr lang="en-AU" dirty="0"/>
              <a:t>Family</a:t>
            </a:r>
          </a:p>
          <a:p>
            <a:r>
              <a:rPr lang="en-AU" dirty="0"/>
              <a:t>Genus</a:t>
            </a:r>
          </a:p>
          <a:p>
            <a:r>
              <a:rPr lang="en-AU" dirty="0"/>
              <a:t>Species</a:t>
            </a:r>
          </a:p>
        </p:txBody>
      </p:sp>
    </p:spTree>
    <p:extLst>
      <p:ext uri="{BB962C8B-B14F-4D97-AF65-F5344CB8AC3E}">
        <p14:creationId xmlns:p14="http://schemas.microsoft.com/office/powerpoint/2010/main" val="2971289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143" y="0"/>
            <a:ext cx="9141714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F7D3F29-23D9-1024-E80E-2820364238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2316" b="1"/>
          <a:stretch/>
        </p:blipFill>
        <p:spPr>
          <a:xfrm>
            <a:off x="20" y="1282"/>
            <a:ext cx="9143980" cy="6856718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A10FE2-2464-6F66-9A67-9E6C71435D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D7CA68DB-E884-4203-997E-7A47E173372C}" type="datetime12">
              <a:rPr lang="en-US">
                <a:solidFill>
                  <a:srgbClr val="FFFFFF"/>
                </a:solidFill>
              </a:rPr>
              <a:pPr defTabSz="914400">
                <a:spcAft>
                  <a:spcPts val="600"/>
                </a:spcAft>
              </a:pPr>
              <a:t>11:00 AM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35030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216597"/>
            <a:ext cx="548639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059" y="613954"/>
            <a:ext cx="8180615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9E865D-D1EF-30A7-5AD9-149844FE7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723" y="809898"/>
            <a:ext cx="7629757" cy="1554480"/>
          </a:xfrm>
        </p:spPr>
        <p:txBody>
          <a:bodyPr anchor="ctr">
            <a:normAutofit/>
          </a:bodyPr>
          <a:lstStyle/>
          <a:p>
            <a:r>
              <a:rPr lang="en-AU" sz="4200"/>
              <a:t>Scientific names    </a:t>
            </a:r>
            <a:fld id="{3A2DB4C1-EC37-4FED-A197-11A89AB0FC61}" type="datetime1">
              <a:rPr lang="en-AU" sz="4200"/>
              <a:pPr/>
              <a:t>6/03/2024</a:t>
            </a:fld>
            <a:endParaRPr lang="en-AU" sz="420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28650" y="6485313"/>
            <a:ext cx="78867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41473E-E776-2B03-352D-B44D241CF04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92240"/>
            <a:ext cx="2057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7CA68DB-E884-4203-997E-7A47E173372C}" type="datetime12">
              <a:rPr lang="en-AU"/>
              <a:pPr>
                <a:spcAft>
                  <a:spcPts val="600"/>
                </a:spcAft>
              </a:pPr>
              <a:t>10:38 AM</a:t>
            </a:fld>
            <a:endParaRPr lang="en-AU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2404F77E-1A72-BD44-A4A4-865B585EC2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5717622"/>
              </p:ext>
            </p:extLst>
          </p:nvPr>
        </p:nvGraphicFramePr>
        <p:xfrm>
          <a:off x="777613" y="3017519"/>
          <a:ext cx="7585505" cy="364360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491757">
                  <a:extLst>
                    <a:ext uri="{9D8B030D-6E8A-4147-A177-3AD203B41FA5}">
                      <a16:colId xmlns:a16="http://schemas.microsoft.com/office/drawing/2014/main" val="2184360960"/>
                    </a:ext>
                  </a:extLst>
                </a:gridCol>
                <a:gridCol w="2491757">
                  <a:extLst>
                    <a:ext uri="{9D8B030D-6E8A-4147-A177-3AD203B41FA5}">
                      <a16:colId xmlns:a16="http://schemas.microsoft.com/office/drawing/2014/main" val="3860527985"/>
                    </a:ext>
                  </a:extLst>
                </a:gridCol>
                <a:gridCol w="2601991">
                  <a:extLst>
                    <a:ext uri="{9D8B030D-6E8A-4147-A177-3AD203B41FA5}">
                      <a16:colId xmlns:a16="http://schemas.microsoft.com/office/drawing/2014/main" val="189408770"/>
                    </a:ext>
                  </a:extLst>
                </a:gridCol>
              </a:tblGrid>
              <a:tr h="614990">
                <a:tc>
                  <a:txBody>
                    <a:bodyPr/>
                    <a:lstStyle/>
                    <a:p>
                      <a:r>
                        <a:rPr lang="en-AU" sz="3100" dirty="0">
                          <a:latin typeface="Cavolini" panose="03000502040302020204" pitchFamily="66" charset="0"/>
                          <a:cs typeface="Cavolini" panose="03000502040302020204" pitchFamily="66" charset="0"/>
                        </a:rPr>
                        <a:t>Common name</a:t>
                      </a:r>
                    </a:p>
                  </a:txBody>
                  <a:tcPr marL="103814" marR="103814" marT="51907" marB="51907"/>
                </a:tc>
                <a:tc>
                  <a:txBody>
                    <a:bodyPr/>
                    <a:lstStyle/>
                    <a:p>
                      <a:r>
                        <a:rPr lang="en-AU" sz="3100" dirty="0">
                          <a:latin typeface="Cavolini" panose="03000502040302020204" pitchFamily="66" charset="0"/>
                          <a:cs typeface="Cavolini" panose="03000502040302020204" pitchFamily="66" charset="0"/>
                        </a:rPr>
                        <a:t>Noongar name</a:t>
                      </a:r>
                    </a:p>
                  </a:txBody>
                  <a:tcPr marL="103814" marR="103814" marT="51907" marB="51907"/>
                </a:tc>
                <a:tc>
                  <a:txBody>
                    <a:bodyPr/>
                    <a:lstStyle/>
                    <a:p>
                      <a:r>
                        <a:rPr lang="en-AU" sz="3100" dirty="0">
                          <a:latin typeface="Cavolini" panose="03000502040302020204" pitchFamily="66" charset="0"/>
                          <a:cs typeface="Cavolini" panose="03000502040302020204" pitchFamily="66" charset="0"/>
                        </a:rPr>
                        <a:t>Scientific name</a:t>
                      </a:r>
                    </a:p>
                  </a:txBody>
                  <a:tcPr marL="103814" marR="103814" marT="51907" marB="51907"/>
                </a:tc>
                <a:extLst>
                  <a:ext uri="{0D108BD9-81ED-4DB2-BD59-A6C34878D82A}">
                    <a16:rowId xmlns:a16="http://schemas.microsoft.com/office/drawing/2014/main" val="460376321"/>
                  </a:ext>
                </a:extLst>
              </a:tr>
              <a:tr h="518983">
                <a:tc>
                  <a:txBody>
                    <a:bodyPr/>
                    <a:lstStyle/>
                    <a:p>
                      <a:endParaRPr lang="en-AU" sz="2000" dirty="0"/>
                    </a:p>
                  </a:txBody>
                  <a:tcPr marL="103814" marR="103814" marT="51907" marB="5190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2000"/>
                    </a:p>
                  </a:txBody>
                  <a:tcPr marL="103814" marR="103814" marT="51907" marB="5190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2000"/>
                    </a:p>
                  </a:txBody>
                  <a:tcPr marL="103814" marR="103814" marT="51907" marB="51907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9134804"/>
                  </a:ext>
                </a:extLst>
              </a:tr>
              <a:tr h="518983">
                <a:tc>
                  <a:txBody>
                    <a:bodyPr/>
                    <a:lstStyle/>
                    <a:p>
                      <a:endParaRPr lang="en-AU" sz="2000"/>
                    </a:p>
                  </a:txBody>
                  <a:tcPr marL="103814" marR="103814" marT="51907" marB="5190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2000"/>
                    </a:p>
                  </a:txBody>
                  <a:tcPr marL="103814" marR="103814" marT="51907" marB="5190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2000"/>
                    </a:p>
                  </a:txBody>
                  <a:tcPr marL="103814" marR="103814" marT="51907" marB="51907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2757955"/>
                  </a:ext>
                </a:extLst>
              </a:tr>
              <a:tr h="518983">
                <a:tc>
                  <a:txBody>
                    <a:bodyPr/>
                    <a:lstStyle/>
                    <a:p>
                      <a:endParaRPr lang="en-AU" sz="2000"/>
                    </a:p>
                  </a:txBody>
                  <a:tcPr marL="103814" marR="103814" marT="51907" marB="5190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2000"/>
                    </a:p>
                  </a:txBody>
                  <a:tcPr marL="103814" marR="103814" marT="51907" marB="5190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2000"/>
                    </a:p>
                  </a:txBody>
                  <a:tcPr marL="103814" marR="103814" marT="51907" marB="51907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3621893"/>
                  </a:ext>
                </a:extLst>
              </a:tr>
              <a:tr h="518983">
                <a:tc>
                  <a:txBody>
                    <a:bodyPr/>
                    <a:lstStyle/>
                    <a:p>
                      <a:endParaRPr lang="en-AU" sz="2000"/>
                    </a:p>
                  </a:txBody>
                  <a:tcPr marL="103814" marR="103814" marT="51907" marB="5190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2000"/>
                    </a:p>
                  </a:txBody>
                  <a:tcPr marL="103814" marR="103814" marT="51907" marB="5190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2000"/>
                    </a:p>
                  </a:txBody>
                  <a:tcPr marL="103814" marR="103814" marT="51907" marB="51907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538116"/>
                  </a:ext>
                </a:extLst>
              </a:tr>
              <a:tr h="518983">
                <a:tc>
                  <a:txBody>
                    <a:bodyPr/>
                    <a:lstStyle/>
                    <a:p>
                      <a:endParaRPr lang="en-AU" sz="2000"/>
                    </a:p>
                  </a:txBody>
                  <a:tcPr marL="103814" marR="103814" marT="51907" marB="5190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2000" dirty="0"/>
                    </a:p>
                  </a:txBody>
                  <a:tcPr marL="103814" marR="103814" marT="51907" marB="5190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2000" dirty="0"/>
                    </a:p>
                  </a:txBody>
                  <a:tcPr marL="103814" marR="103814" marT="51907" marB="51907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5891109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4468B2D2-47D7-26DC-CAA1-35FABE26C2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1725" y="111647"/>
            <a:ext cx="1902117" cy="1243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1953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1284</TotalTime>
  <Words>163</Words>
  <Application>Microsoft Office PowerPoint</Application>
  <PresentationFormat>On-screen Show (4:3)</PresentationFormat>
  <Paragraphs>63</Paragraphs>
  <Slides>15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Cavolini</vt:lpstr>
      <vt:lpstr>Google Sans</vt:lpstr>
      <vt:lpstr>Times New Roman</vt:lpstr>
      <vt:lpstr>Office Theme</vt:lpstr>
      <vt:lpstr>  Biology: Classification  </vt:lpstr>
      <vt:lpstr>Review:</vt:lpstr>
      <vt:lpstr>Using MRS GREN</vt:lpstr>
      <vt:lpstr>Learning Intentions</vt:lpstr>
      <vt:lpstr>Success criteria</vt:lpstr>
      <vt:lpstr>PowerPoint Presentation</vt:lpstr>
      <vt:lpstr>Classification system    6/03/2024</vt:lpstr>
      <vt:lpstr>PowerPoint Presentation</vt:lpstr>
      <vt:lpstr>Scientific names    6/03/2024</vt:lpstr>
      <vt:lpstr>Parrot Bush budjan</vt:lpstr>
      <vt:lpstr>Carnaby’s Cockatoo ngoolark </vt:lpstr>
      <vt:lpstr>Shingleback “bobtail” lizard yoorn</vt:lpstr>
      <vt:lpstr>Western grey kangaroo yongka</vt:lpstr>
      <vt:lpstr>Numbat  noombat</vt:lpstr>
      <vt:lpstr>Success criteria</vt:lpstr>
    </vt:vector>
  </TitlesOfParts>
  <Company>The Department of Education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Transition</dc:title>
  <dc:creator>JOHNSON Kristy</dc:creator>
  <cp:lastModifiedBy>JOHNSON Kristy [Narrogin Senior High School]</cp:lastModifiedBy>
  <cp:revision>59</cp:revision>
  <cp:lastPrinted>2024-02-16T00:26:49Z</cp:lastPrinted>
  <dcterms:created xsi:type="dcterms:W3CDTF">2014-12-08T02:11:45Z</dcterms:created>
  <dcterms:modified xsi:type="dcterms:W3CDTF">2024-03-06T03:03:06Z</dcterms:modified>
</cp:coreProperties>
</file>