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10"/>
  </p:notesMasterIdLst>
  <p:sldIdLst>
    <p:sldId id="256" r:id="rId2"/>
    <p:sldId id="275" r:id="rId3"/>
    <p:sldId id="325" r:id="rId4"/>
    <p:sldId id="292" r:id="rId5"/>
    <p:sldId id="329" r:id="rId6"/>
    <p:sldId id="327" r:id="rId7"/>
    <p:sldId id="328" r:id="rId8"/>
    <p:sldId id="326" r:id="rId9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9" autoAdjust="0"/>
    <p:restoredTop sz="94660"/>
  </p:normalViewPr>
  <p:slideViewPr>
    <p:cSldViewPr>
      <p:cViewPr varScale="1">
        <p:scale>
          <a:sx n="78" d="100"/>
          <a:sy n="78" d="100"/>
        </p:scale>
        <p:origin x="92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B4FB-A71E-41A2-AA34-AFA2013BE5FB}" type="datetimeFigureOut">
              <a:rPr lang="en-AU" smtClean="0"/>
              <a:t>7/03/2024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D430-45F1-49E8-A4AA-E7762398F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7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A684-C4A5-474C-972F-AE349DF0771C}" type="datetime12">
              <a:rPr lang="en-AU" smtClean="0"/>
              <a:t>5:30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5:30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5260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5:30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915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5:30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75384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6F2-D7F1-4189-BC76-7090055540FB}" type="datetime12">
              <a:rPr lang="en-AU" smtClean="0"/>
              <a:t>5:30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5:30 PM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78277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5:30 PM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530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A7A6-F639-42ED-8094-88BBA67AA484}" type="datetime12">
              <a:rPr lang="en-AU" smtClean="0"/>
              <a:t>5:30 PM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0B0A-9009-4FB2-A86F-D469E235754F}" type="datetime12">
              <a:rPr lang="en-AU" smtClean="0"/>
              <a:t>5:30 PM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6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5:30 PM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3659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D1E-7650-4A56-B48D-468ED83D8B3C}" type="datetime12">
              <a:rPr lang="en-AU" smtClean="0"/>
              <a:t>5:30 PM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68DB-E884-4203-997E-7A47E173372C}" type="datetime12">
              <a:rPr lang="en-AU" smtClean="0"/>
              <a:t>5:30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6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188" y="1844824"/>
            <a:ext cx="7848872" cy="2636031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AU" sz="6600" dirty="0"/>
            </a:br>
            <a:br>
              <a:rPr lang="en-AU" sz="6600" dirty="0"/>
            </a:br>
            <a:r>
              <a:rPr lang="en-AU" sz="6600" dirty="0"/>
              <a:t>Classification Keys </a:t>
            </a:r>
            <a:br>
              <a:rPr lang="en-AU" sz="8000" dirty="0"/>
            </a:br>
            <a:endParaRPr lang="en-AU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AU"/>
              <a:t>Year 7 Science</a:t>
            </a:r>
          </a:p>
          <a:p>
            <a:pPr algn="l"/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1DE5-4C3B-89A4-2C94-67F9D57F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13182" y="24608"/>
            <a:ext cx="2075242" cy="496708"/>
          </a:xfrm>
        </p:spPr>
        <p:txBody>
          <a:bodyPr/>
          <a:lstStyle/>
          <a:p>
            <a:fld id="{3B32D4A2-8688-4782-ABE6-7A7223AA7781}" type="datetime1">
              <a:rPr lang="en-AU" sz="2800" b="1" smtClean="0">
                <a:solidFill>
                  <a:schemeClr val="tx1"/>
                </a:solidFill>
              </a:rPr>
              <a:t>7/03/2024</a:t>
            </a:fld>
            <a:endParaRPr lang="en-AU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2D8A-4DEC-D6AE-F389-91314654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484784"/>
            <a:ext cx="8096432" cy="4285081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AU" sz="3200" dirty="0"/>
              <a:t>K</a:t>
            </a:r>
          </a:p>
          <a:p>
            <a:pPr marL="0" indent="0">
              <a:buNone/>
            </a:pPr>
            <a:r>
              <a:rPr lang="en-AU" sz="3200" dirty="0"/>
              <a:t>P</a:t>
            </a:r>
          </a:p>
          <a:p>
            <a:pPr marL="0" indent="0">
              <a:buNone/>
            </a:pPr>
            <a:r>
              <a:rPr lang="en-AU" sz="3200" dirty="0"/>
              <a:t>C</a:t>
            </a:r>
          </a:p>
          <a:p>
            <a:pPr marL="0" indent="0">
              <a:buNone/>
            </a:pPr>
            <a:r>
              <a:rPr lang="en-AU" sz="3200" dirty="0"/>
              <a:t>O</a:t>
            </a:r>
          </a:p>
          <a:p>
            <a:pPr marL="0" indent="0">
              <a:buNone/>
            </a:pPr>
            <a:r>
              <a:rPr lang="en-AU" sz="3200" dirty="0"/>
              <a:t>F</a:t>
            </a:r>
          </a:p>
          <a:p>
            <a:pPr marL="0" indent="0">
              <a:buNone/>
            </a:pPr>
            <a:r>
              <a:rPr lang="en-AU" sz="3200" dirty="0"/>
              <a:t>G</a:t>
            </a:r>
          </a:p>
          <a:p>
            <a:pPr marL="0" indent="0">
              <a:buNone/>
            </a:pPr>
            <a:r>
              <a:rPr lang="en-AU" sz="3200" dirty="0"/>
              <a:t>S</a:t>
            </a:r>
          </a:p>
          <a:p>
            <a:pPr marL="0" indent="0">
              <a:buNone/>
            </a:pPr>
            <a:r>
              <a:rPr lang="en-AU" sz="3200" dirty="0"/>
              <a:t>What type of features are used to classify animals?</a:t>
            </a:r>
          </a:p>
          <a:p>
            <a:pPr marL="0" indent="0">
              <a:buNone/>
            </a:pPr>
            <a:r>
              <a:rPr lang="en-AU" sz="3200" dirty="0"/>
              <a:t>What is the scientific name for humans?</a:t>
            </a: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939EB-CE40-B56F-D607-B8A56761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5:30 PM</a:t>
            </a:fld>
            <a:endParaRPr lang="en-AU" sz="1000">
              <a:solidFill>
                <a:srgbClr val="FFFFFF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E9A0E3A-6848-797F-9CEE-3B473FC7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D417B9-F7FC-E9D1-8C54-6E33F06F3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176" y="178672"/>
            <a:ext cx="1992848" cy="123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0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47DF9-AF84-6B56-EE0F-20E6284D4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AA0238-263E-13C3-DAFA-B1B06D2E3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6B1B009-BF0F-FEC5-E534-450A1AE6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8DFEBE-6E8D-EE8F-B36D-F6B62A355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C1BF5-61C5-8D39-FEB8-9B26F6F0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B0E0-C632-B429-9483-316946178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492897"/>
            <a:ext cx="7687764" cy="32769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>
                <a:ea typeface="Times New Roman" panose="02020603050405020304" pitchFamily="18" charset="0"/>
              </a:rPr>
              <a:t>G</a:t>
            </a:r>
            <a:r>
              <a:rPr lang="en-AU" sz="3200" dirty="0">
                <a:effectLst/>
                <a:ea typeface="Times New Roman" panose="02020603050405020304" pitchFamily="18" charset="0"/>
              </a:rPr>
              <a:t>rouping a variety of organisms on the basis of similarities and differences in particular features </a:t>
            </a: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7C9F-FCF0-B440-631F-E370298D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5:32 PM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/>
              <a:t>Use a classification key (dichotomous key) to classify objects or organisms</a:t>
            </a:r>
          </a:p>
          <a:p>
            <a:pPr marL="0" indent="0">
              <a:buNone/>
            </a:pPr>
            <a:r>
              <a:rPr lang="en-AU" sz="3200" dirty="0"/>
              <a:t>Identify features which may be used to classify animals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5:30 PM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5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5113F5-0854-7E09-891E-1EF7FFF00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9F4C71-3792-3077-D151-07AB4B4F6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3EE9B32-4CC5-D6A4-6871-1677EA5DF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62D9B5-51B4-C174-9C8B-7C5D302C4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79BDB-9B0C-0145-257A-E4C48ECC8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7551419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Two types of classification keys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10B6B-D2C1-6403-6BE3-5FE1E558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5:43 PM</a:t>
            </a:fld>
            <a:endParaRPr lang="en-AU" sz="1000">
              <a:solidFill>
                <a:srgbClr val="FFFFFF"/>
              </a:solidFill>
            </a:endParaRPr>
          </a:p>
        </p:txBody>
      </p:sp>
      <p:pic>
        <p:nvPicPr>
          <p:cNvPr id="1026" name="Picture 2" descr="Classification Key - Key Stage Wiki">
            <a:extLst>
              <a:ext uri="{FF2B5EF4-FFF2-40B4-BE49-F238E27FC236}">
                <a16:creationId xmlns:a16="http://schemas.microsoft.com/office/drawing/2014/main" id="{068D6E0B-8711-8677-EB67-C7859D1033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5" y="607989"/>
            <a:ext cx="8982240" cy="592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01AC18-085F-9CED-16AC-DB9DC76A48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0" t="12213" b="54546"/>
          <a:stretch/>
        </p:blipFill>
        <p:spPr>
          <a:xfrm>
            <a:off x="84501" y="227673"/>
            <a:ext cx="8892480" cy="2027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A5E28A-1A4B-7312-155E-B6480CF8B8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417" t="56156" r="19676" b="-415"/>
          <a:stretch/>
        </p:blipFill>
        <p:spPr>
          <a:xfrm>
            <a:off x="-21113" y="2178589"/>
            <a:ext cx="9168559" cy="395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6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481C7-DA76-6FFC-7B52-32CBA022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16" y="175800"/>
            <a:ext cx="9578344" cy="1506684"/>
          </a:xfrm>
        </p:spPr>
        <p:txBody>
          <a:bodyPr anchor="b">
            <a:normAutofit fontScale="90000"/>
          </a:bodyPr>
          <a:lstStyle/>
          <a:p>
            <a:r>
              <a:rPr lang="en-AU" sz="5400" dirty="0"/>
              <a:t>Activity 1: Make a dichotomous key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F87CD-7CD3-445F-1641-1815CB645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AU" sz="2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5FC90-EEBA-98AB-F28F-69B64ACD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5:38 PM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518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83327F-04C8-529B-667A-1B02AD48A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AA6EB4-C037-4DB7-0937-2B1FBF312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8F1EB-F653-BAE8-2FB9-FF986B883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16" y="175800"/>
            <a:ext cx="8503305" cy="1506684"/>
          </a:xfrm>
        </p:spPr>
        <p:txBody>
          <a:bodyPr anchor="b">
            <a:normAutofit fontScale="90000"/>
          </a:bodyPr>
          <a:lstStyle/>
          <a:p>
            <a:r>
              <a:rPr lang="en-AU" sz="5400" dirty="0"/>
              <a:t>Activity 2: Use a dichotomous key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D0F999D-FCCF-7E14-EF8E-5B455626E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6CE432-85D0-7A28-5FC0-2D79CC763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97E0B28-F865-82CC-0A9D-E6A188740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66A8993-9F19-EC69-F9F5-78B4E1353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A0E51-E2E2-736F-0A81-0F5701876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AU" sz="2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24ACD-2E47-AE4C-3CD7-D23027EF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5:43 PM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669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926D89-7559-4F53-0B6E-6BFB35958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393CE9-9C0B-9B67-73C0-1C7363CB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E6551AA1-4E8E-54BD-7CE9-5887CEC78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9F832F-861C-6B0D-29C0-D83B50821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910D8-B2D4-BBCC-D45E-79C26D860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E384B-8356-3DC2-6936-14DF05CF7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/>
              <a:t>Use a classification key (dichotomous key) to classify objects or organisms</a:t>
            </a:r>
          </a:p>
          <a:p>
            <a:pPr marL="0" indent="0">
              <a:buNone/>
            </a:pPr>
            <a:r>
              <a:rPr lang="en-AU" sz="3200" dirty="0"/>
              <a:t>Identify features which may be used to classify animals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77903-E4F0-7277-AAFB-C82FC6F3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5:38 PM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699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1303</TotalTime>
  <Words>126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  Classification Keys  </vt:lpstr>
      <vt:lpstr>Review</vt:lpstr>
      <vt:lpstr>Learning Intentions</vt:lpstr>
      <vt:lpstr>Success criteria</vt:lpstr>
      <vt:lpstr>Two types of classification keys</vt:lpstr>
      <vt:lpstr>Activity 1: Make a dichotomous key</vt:lpstr>
      <vt:lpstr>Activity 2: Use a dichotomous key</vt:lpstr>
      <vt:lpstr>Success criteria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JOHNSON Kristy</dc:creator>
  <cp:lastModifiedBy>Kristy Johnson</cp:lastModifiedBy>
  <cp:revision>61</cp:revision>
  <cp:lastPrinted>2024-02-16T00:26:49Z</cp:lastPrinted>
  <dcterms:created xsi:type="dcterms:W3CDTF">2014-12-08T02:11:45Z</dcterms:created>
  <dcterms:modified xsi:type="dcterms:W3CDTF">2024-03-07T09:50:04Z</dcterms:modified>
</cp:coreProperties>
</file>