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0"/>
  </p:notesMasterIdLst>
  <p:sldIdLst>
    <p:sldId id="256" r:id="rId2"/>
    <p:sldId id="275" r:id="rId3"/>
    <p:sldId id="325" r:id="rId4"/>
    <p:sldId id="292" r:id="rId5"/>
    <p:sldId id="330" r:id="rId6"/>
    <p:sldId id="333" r:id="rId7"/>
    <p:sldId id="332" r:id="rId8"/>
    <p:sldId id="331" r:id="rId9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104" d="100"/>
          <a:sy n="104" d="100"/>
        </p:scale>
        <p:origin x="96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15/03/2024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8:42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8:42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8:42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8:42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8:42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8:42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8:42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H5ST8gmSCU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gscience.com/courses/grade-6/lessons/bacteria-3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188" y="1844824"/>
            <a:ext cx="7848872" cy="263603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6600" dirty="0"/>
            </a:br>
            <a:r>
              <a:rPr lang="en-AU" sz="6600" dirty="0"/>
              <a:t>The kingdoms of life</a:t>
            </a:r>
            <a:br>
              <a:rPr lang="en-AU" sz="8000" dirty="0"/>
            </a:br>
            <a:endParaRPr lang="en-AU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13182" y="24608"/>
            <a:ext cx="2075242" cy="496708"/>
          </a:xfrm>
        </p:spPr>
        <p:txBody>
          <a:bodyPr/>
          <a:lstStyle/>
          <a:p>
            <a:fld id="{3B32D4A2-8688-4782-ABE6-7A7223AA7781}" type="datetime1">
              <a:rPr lang="en-AU" sz="2800" b="1" smtClean="0">
                <a:solidFill>
                  <a:schemeClr val="tx1"/>
                </a:solidFill>
              </a:rPr>
              <a:t>15/03/2024</a:t>
            </a:fld>
            <a:endParaRPr lang="en-A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2D8A-4DEC-D6AE-F389-91314654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484784"/>
            <a:ext cx="8096432" cy="4285081"/>
          </a:xfrm>
        </p:spPr>
        <p:txBody>
          <a:bodyPr anchor="t">
            <a:normAutofit/>
          </a:bodyPr>
          <a:lstStyle/>
          <a:p>
            <a:pPr marL="514350" indent="-514350">
              <a:buAutoNum type="arabicPeriod"/>
            </a:pPr>
            <a:r>
              <a:rPr lang="en-AU" sz="3200" dirty="0"/>
              <a:t>FPCOFGS – list the levels of classification.</a:t>
            </a:r>
          </a:p>
          <a:p>
            <a:pPr marL="514350" indent="-514350">
              <a:buAutoNum type="arabicPeriod"/>
            </a:pPr>
            <a:r>
              <a:rPr lang="en-AU" sz="3200" dirty="0"/>
              <a:t>Which classification levels are in the scientific name of a species?</a:t>
            </a:r>
          </a:p>
          <a:p>
            <a:pPr marL="514350" indent="-514350">
              <a:buAutoNum type="arabicPeriod"/>
            </a:pPr>
            <a:r>
              <a:rPr lang="en-AU" sz="3200" dirty="0"/>
              <a:t>How many body parts do crustaceans have?</a:t>
            </a:r>
          </a:p>
          <a:p>
            <a:pPr marL="514350" indent="-514350">
              <a:buAutoNum type="arabicPeriod"/>
            </a:pPr>
            <a:r>
              <a:rPr lang="en-AU" sz="3200" dirty="0"/>
              <a:t>How many legs do arachnids have?</a:t>
            </a:r>
          </a:p>
          <a:p>
            <a:pPr marL="514350" indent="-514350">
              <a:buAutoNum type="arabicPeriod"/>
            </a:pPr>
            <a:r>
              <a:rPr lang="en-AU" sz="3200" dirty="0"/>
              <a:t>Name two types of </a:t>
            </a:r>
            <a:r>
              <a:rPr lang="en-AU" sz="3200" dirty="0" err="1"/>
              <a:t>myrapods</a:t>
            </a:r>
            <a:r>
              <a:rPr lang="en-AU" sz="3200" dirty="0"/>
              <a:t>.</a:t>
            </a:r>
          </a:p>
          <a:p>
            <a:pPr marL="514350" indent="-514350">
              <a:buAutoNum type="arabicPeriod"/>
            </a:pPr>
            <a:r>
              <a:rPr lang="en-AU" sz="3200" dirty="0"/>
              <a:t>What type of arthropods are bees, flies and crickets? How can you tell?</a:t>
            </a:r>
          </a:p>
          <a:p>
            <a:pPr marL="514350" indent="-514350">
              <a:buAutoNum type="arabicPeriod"/>
            </a:pPr>
            <a:endParaRPr lang="en-AU" sz="3200" dirty="0"/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39EB-CE40-B56F-D607-B8A56761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8:42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E9A0E3A-6848-797F-9CEE-3B473FC7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417B9-F7FC-E9D1-8C54-6E33F06F3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176" y="178672"/>
            <a:ext cx="1992848" cy="123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0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a typeface="Times New Roman" panose="02020603050405020304" pitchFamily="18" charset="0"/>
              </a:rPr>
              <a:t>G</a:t>
            </a:r>
            <a:r>
              <a:rPr lang="en-AU" sz="3200" dirty="0">
                <a:effectLst/>
                <a:ea typeface="Times New Roman" panose="02020603050405020304" pitchFamily="18" charset="0"/>
              </a:rPr>
              <a:t>rouping a variety of organisms on the basis of similarities and differences in particular features 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8:42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List the 6 kingdoms.</a:t>
            </a:r>
          </a:p>
          <a:p>
            <a:pPr marL="0" indent="0">
              <a:buNone/>
            </a:pPr>
            <a:r>
              <a:rPr lang="en-AU" sz="3200" dirty="0"/>
              <a:t>Describe features of each kingdom.</a:t>
            </a:r>
          </a:p>
          <a:p>
            <a:pPr marL="0" indent="0">
              <a:buNone/>
            </a:pPr>
            <a:r>
              <a:rPr lang="en-AU" sz="3200" dirty="0"/>
              <a:t>Give an example of each kingdom.</a:t>
            </a:r>
          </a:p>
          <a:p>
            <a:pPr marL="0" indent="0">
              <a:buNone/>
            </a:pPr>
            <a:r>
              <a:rPr lang="en-AU" sz="3200" dirty="0"/>
              <a:t>Explain why humans are in the animal kingdom.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8:42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2B42-9C67-BDB7-AD8C-B9FFFAFE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3E949-6AD9-E210-54E4-18FE4C72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8:42 AM</a:t>
            </a:fld>
            <a:endParaRPr lang="en-AU"/>
          </a:p>
        </p:txBody>
      </p:sp>
      <p:pic>
        <p:nvPicPr>
          <p:cNvPr id="7" name="Online Media 6" title="The 6 kingdoms of Classification in 3 minutes">
            <a:hlinkClick r:id="" action="ppaction://media"/>
            <a:extLst>
              <a:ext uri="{FF2B5EF4-FFF2-40B4-BE49-F238E27FC236}">
                <a16:creationId xmlns:a16="http://schemas.microsoft.com/office/drawing/2014/main" id="{6B2F4474-19CD-C030-71D4-0BA34D74950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512" y="260648"/>
            <a:ext cx="8800554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3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B99BE-1BDB-57C3-6D3B-10364771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 smtClean="0"/>
              <a:pPr defTabSz="914400">
                <a:spcAft>
                  <a:spcPts val="600"/>
                </a:spcAft>
              </a:pPr>
              <a:t>8:42 AM</a:t>
            </a:fld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FD2B3C-11B7-74C5-4992-8AEC7F5AEA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699325"/>
            <a:ext cx="8178799" cy="545934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3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1D75-844A-C9C9-4AB2-0D1D6BBF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AU" dirty="0"/>
              <a:t>Activity: Kingdoms of life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68CE6-4508-1985-CF13-17D85D4FD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AU" dirty="0">
                <a:hlinkClick r:id="rId2"/>
              </a:rPr>
              <a:t>ng science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379D2-C0AC-A117-4D4B-0F24EFC9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8:42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927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/>
              <a:t>List the 6 kingdoms.</a:t>
            </a:r>
          </a:p>
          <a:p>
            <a:pPr marL="0" indent="0">
              <a:buNone/>
            </a:pPr>
            <a:r>
              <a:rPr lang="en-AU" sz="3200" dirty="0"/>
              <a:t>Describe features of each kingdom.</a:t>
            </a:r>
          </a:p>
          <a:p>
            <a:pPr marL="0" indent="0">
              <a:buNone/>
            </a:pPr>
            <a:r>
              <a:rPr lang="en-AU" sz="3200" dirty="0"/>
              <a:t>Give an example of each kingdom.</a:t>
            </a:r>
          </a:p>
          <a:p>
            <a:pPr marL="0" indent="0">
              <a:buNone/>
            </a:pPr>
            <a:r>
              <a:rPr lang="en-AU" sz="3200" dirty="0"/>
              <a:t>Explain why humans are in the animal kingdom.</a:t>
            </a:r>
          </a:p>
          <a:p>
            <a:pPr marL="0" indent="0">
              <a:buNone/>
            </a:pPr>
            <a:endParaRPr lang="en-AU" sz="3200" dirty="0"/>
          </a:p>
          <a:p>
            <a:pPr marL="0" indent="0">
              <a:buNone/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8:42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34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1403</TotalTime>
  <Words>157</Words>
  <Application>Microsoft Office PowerPoint</Application>
  <PresentationFormat>On-screen Show (4:3)</PresentationFormat>
  <Paragraphs>32</Paragraphs>
  <Slides>8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The kingdoms of life </vt:lpstr>
      <vt:lpstr>Review</vt:lpstr>
      <vt:lpstr>Learning Intentions</vt:lpstr>
      <vt:lpstr>Success criteria</vt:lpstr>
      <vt:lpstr>PowerPoint Presentation</vt:lpstr>
      <vt:lpstr>PowerPoint Presentation</vt:lpstr>
      <vt:lpstr>Activity: Kingdoms of life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68</cp:revision>
  <cp:lastPrinted>2024-02-16T00:26:49Z</cp:lastPrinted>
  <dcterms:created xsi:type="dcterms:W3CDTF">2014-12-08T02:11:45Z</dcterms:created>
  <dcterms:modified xsi:type="dcterms:W3CDTF">2024-03-15T00:42:47Z</dcterms:modified>
</cp:coreProperties>
</file>