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7"/>
  </p:notesMasterIdLst>
  <p:sldIdLst>
    <p:sldId id="256" r:id="rId2"/>
    <p:sldId id="275" r:id="rId3"/>
    <p:sldId id="325" r:id="rId4"/>
    <p:sldId id="292" r:id="rId5"/>
    <p:sldId id="333" r:id="rId6"/>
    <p:sldId id="342" r:id="rId7"/>
    <p:sldId id="332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3" r:id="rId16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62" d="100"/>
          <a:sy n="62" d="100"/>
        </p:scale>
        <p:origin x="129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20/03/2024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1:32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1:32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1:32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1:32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1:32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1:32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1:32 PM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1:32 PM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1:32 PM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1:32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1:32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1:32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Yxfz1PSfZ0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188" y="1844824"/>
            <a:ext cx="7848872" cy="263603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6600" dirty="0"/>
            </a:br>
            <a:r>
              <a:rPr lang="en-AU" sz="6600" dirty="0"/>
              <a:t>Plants</a:t>
            </a:r>
            <a:br>
              <a:rPr lang="en-AU" sz="8000" dirty="0"/>
            </a:br>
            <a:endParaRPr lang="en-AU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13182" y="24608"/>
            <a:ext cx="2075242" cy="496708"/>
          </a:xfrm>
        </p:spPr>
        <p:txBody>
          <a:bodyPr/>
          <a:lstStyle/>
          <a:p>
            <a:fld id="{3B32D4A2-8688-4782-ABE6-7A7223AA7781}" type="datetime1">
              <a:rPr lang="en-AU" sz="2800" b="1" smtClean="0">
                <a:solidFill>
                  <a:schemeClr val="tx1"/>
                </a:solidFill>
              </a:rPr>
              <a:t>20/03/2024</a:t>
            </a:fld>
            <a:endParaRPr lang="en-A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B97A-25BC-5D29-7636-6B4E4C28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CD9B9-1EA0-F170-6D22-5BDA1CEB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B0E46-5825-F5DC-4753-1B05AEEA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1:32 PM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CC7DF-78D8-4F33-72ED-6521B89F1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365126"/>
            <a:ext cx="8571381" cy="399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5299-6F13-1B58-CCE1-931C7304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0167-F378-5AB0-3545-037609174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416C-8F98-7211-5D81-9C2B8034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1:32 PM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46054-7E78-8213-EBD8-FB9D86E2B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58750"/>
            <a:ext cx="8859313" cy="41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8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7DCB-F841-1490-DE6A-649B20DC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110A-3D83-0468-ED6C-DA6A80527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01D56-ACB2-FDF5-692C-CB169485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1:32 PM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D6B0D-734C-26D6-BE15-ACD815F54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58750"/>
            <a:ext cx="8859313" cy="41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1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5863-3BDE-0539-1800-88655B57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FB31-9ABA-5483-5192-3E3CA46E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FFAEC-E779-5E75-76BD-74BA495E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1:32 PM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7F2A2-3D90-FCC4-80B6-8C6FC8DA7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69056"/>
            <a:ext cx="8897211" cy="415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7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0AE5-EF53-9D30-BD4D-E57EAA99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Activity: Plants treasure hunt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22B95-AB8B-C2D4-B59E-5E5A868CD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RULES:</a:t>
            </a:r>
          </a:p>
          <a:p>
            <a:pPr marL="0" indent="0">
              <a:buNone/>
            </a:pPr>
            <a:r>
              <a:rPr lang="en-AU" dirty="0"/>
              <a:t>Time limit</a:t>
            </a:r>
          </a:p>
          <a:p>
            <a:pPr marL="0" indent="0">
              <a:buNone/>
            </a:pPr>
            <a:r>
              <a:rPr lang="en-AU" dirty="0"/>
              <a:t>Boundaries</a:t>
            </a:r>
          </a:p>
          <a:p>
            <a:pPr marL="0" indent="0">
              <a:buNone/>
            </a:pPr>
            <a:r>
              <a:rPr lang="en-AU" dirty="0"/>
              <a:t>Draw only – no collecting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436A-7507-1BA3-3493-CE343A3C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1:32 PM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42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Describe features of the plant kingdom.</a:t>
            </a:r>
          </a:p>
          <a:p>
            <a:pPr marL="0" indent="0">
              <a:buNone/>
            </a:pPr>
            <a:r>
              <a:rPr lang="en-AU" sz="3200" dirty="0"/>
              <a:t>Explain photosynthesis.</a:t>
            </a:r>
          </a:p>
          <a:p>
            <a:pPr marL="0" indent="0">
              <a:buNone/>
            </a:pPr>
            <a:r>
              <a:rPr lang="en-AU" sz="3200" dirty="0"/>
              <a:t>Use a key to classify plant species.</a:t>
            </a:r>
          </a:p>
          <a:p>
            <a:pPr marL="0" indent="0">
              <a:buNone/>
            </a:pPr>
            <a:endParaRPr lang="en-AU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1:37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25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2D8A-4DEC-D6AE-F389-9131465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484784"/>
            <a:ext cx="8096432" cy="4285081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AU" sz="3200" dirty="0"/>
              <a:t>What is the difference between an animal and a fungi?</a:t>
            </a:r>
          </a:p>
          <a:p>
            <a:pPr marL="514350" indent="-514350">
              <a:buAutoNum type="arabicPeriod"/>
            </a:pPr>
            <a:r>
              <a:rPr lang="en-AU" sz="3200" dirty="0"/>
              <a:t>What does unicellular mean?</a:t>
            </a:r>
          </a:p>
          <a:p>
            <a:pPr marL="514350" indent="-514350">
              <a:buAutoNum type="arabicPeriod"/>
            </a:pPr>
            <a:r>
              <a:rPr lang="en-AU" sz="3200" dirty="0"/>
              <a:t>Describe protists.</a:t>
            </a:r>
          </a:p>
          <a:p>
            <a:pPr marL="514350" indent="-514350">
              <a:buAutoNum type="arabicPeriod"/>
            </a:pPr>
            <a:r>
              <a:rPr lang="en-AU" sz="3200" dirty="0"/>
              <a:t>Name four types of arthropods.</a:t>
            </a:r>
          </a:p>
          <a:p>
            <a:pPr marL="514350" indent="-514350">
              <a:buAutoNum type="arabicPeriod"/>
            </a:pPr>
            <a:r>
              <a:rPr lang="en-AU" sz="3200" dirty="0"/>
              <a:t>Why do we classify living things?</a:t>
            </a:r>
          </a:p>
          <a:p>
            <a:pPr marL="514350" indent="-514350">
              <a:buAutoNum type="arabicPeriod"/>
            </a:pPr>
            <a:r>
              <a:rPr lang="en-AU" sz="3200" dirty="0"/>
              <a:t>What does MRS GREN stand for?</a:t>
            </a:r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9EB-CE40-B56F-D607-B8A5676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1:32 PM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9A0E3A-6848-797F-9CEE-3B473FC7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D417B9-F7FC-E9D1-8C54-6E33F06F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176" y="178672"/>
            <a:ext cx="1992848" cy="123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a typeface="Times New Roman" panose="02020603050405020304" pitchFamily="18" charset="0"/>
              </a:rPr>
              <a:t>G</a:t>
            </a:r>
            <a:r>
              <a:rPr lang="en-AU" sz="3200" dirty="0">
                <a:effectLst/>
                <a:ea typeface="Times New Roman" panose="02020603050405020304" pitchFamily="18" charset="0"/>
              </a:rPr>
              <a:t>rouping a variety of organisms on the basis of similarities and differences in particular features 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1:32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Describe features of the plant kingdom.</a:t>
            </a:r>
          </a:p>
          <a:p>
            <a:pPr marL="0" indent="0">
              <a:buNone/>
            </a:pPr>
            <a:r>
              <a:rPr lang="en-AU" sz="3200" dirty="0"/>
              <a:t>Explain photosynthesis.</a:t>
            </a:r>
          </a:p>
          <a:p>
            <a:pPr marL="0" indent="0">
              <a:buNone/>
            </a:pPr>
            <a:r>
              <a:rPr lang="en-AU" sz="3200" dirty="0"/>
              <a:t>Use a key to classify plant species.</a:t>
            </a:r>
          </a:p>
          <a:p>
            <a:pPr marL="0" indent="0">
              <a:buNone/>
            </a:pPr>
            <a:endParaRPr lang="en-AU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1:32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99BE-1BDB-57C3-6D3B-10364771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260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CA68DB-E884-4203-997E-7A47E173372C}" type="datetime12">
              <a:rPr lang="en-US" smtClean="0"/>
              <a:pPr defTabSz="914400">
                <a:spcAft>
                  <a:spcPts val="600"/>
                </a:spcAft>
              </a:pPr>
              <a:t>1:32 PM</a:t>
            </a:fld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D2B3C-11B7-74C5-4992-8AEC7F5AE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699325"/>
            <a:ext cx="8178799" cy="545934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3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6FF7-7519-9C15-33C8-0B193E86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Online Media 4" title="The Plant Kingdom: Characteristics and Classification | Educational Videos for Kids">
            <a:hlinkClick r:id="" action="ppaction://media"/>
            <a:extLst>
              <a:ext uri="{FF2B5EF4-FFF2-40B4-BE49-F238E27FC236}">
                <a16:creationId xmlns:a16="http://schemas.microsoft.com/office/drawing/2014/main" id="{89283649-0613-083E-E405-694A3706C0C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22313" y="1825625"/>
            <a:ext cx="7700962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EB02B-E7EC-BF70-9978-3D0939BA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1:36 PM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49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1D75-844A-C9C9-4AB2-0D1D6BBF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AU" dirty="0"/>
              <a:t>Plants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8CE6-4508-1985-CF13-17D85D4FD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AU" sz="2400" b="0" i="0" dirty="0">
                <a:solidFill>
                  <a:srgbClr val="444444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Can’t move</a:t>
            </a:r>
            <a:r>
              <a:rPr lang="en-AU" sz="2400" dirty="0">
                <a:solidFill>
                  <a:srgbClr val="44444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around.</a:t>
            </a:r>
            <a:endParaRPr lang="en-AU" sz="2400" b="0" i="0" dirty="0">
              <a:solidFill>
                <a:srgbClr val="444444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l">
              <a:buFont typeface="+mj-lt"/>
              <a:buAutoNum type="arabicPeriod"/>
            </a:pPr>
            <a:r>
              <a:rPr lang="en-AU" sz="2400" b="0" i="0" dirty="0">
                <a:solidFill>
                  <a:srgbClr val="444444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Make their own food (photosynthesis).</a:t>
            </a:r>
          </a:p>
          <a:p>
            <a:pPr algn="l">
              <a:buFont typeface="+mj-lt"/>
              <a:buAutoNum type="arabicPeriod"/>
            </a:pPr>
            <a:r>
              <a:rPr lang="en-AU" sz="2400" b="0" i="0" dirty="0">
                <a:solidFill>
                  <a:srgbClr val="444444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Are </a:t>
            </a:r>
            <a:r>
              <a:rPr lang="en-AU" sz="2400" dirty="0">
                <a:solidFill>
                  <a:srgbClr val="444444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multicellular.</a:t>
            </a:r>
          </a:p>
          <a:p>
            <a:pPr algn="l">
              <a:buFont typeface="+mj-lt"/>
              <a:buAutoNum type="arabicPeriod"/>
            </a:pPr>
            <a:r>
              <a:rPr lang="en-AU" sz="2400" b="0" i="0" dirty="0">
                <a:solidFill>
                  <a:srgbClr val="444444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Have specialised cell structures, such as cell walls, large vacuoles and chloroplasts.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379D2-C0AC-A117-4D4B-0F24EFC9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1:32 PM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92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0384F-5495-C4D7-A8B2-D80F70EA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29" y="857924"/>
            <a:ext cx="6056111" cy="1184300"/>
          </a:xfrm>
        </p:spPr>
        <p:txBody>
          <a:bodyPr anchor="ctr">
            <a:normAutofit/>
          </a:bodyPr>
          <a:lstStyle/>
          <a:p>
            <a:r>
              <a:rPr lang="en-AU" sz="6300" dirty="0"/>
              <a:t>Groups of plants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2CC0-6F5C-C6D0-E892-8345E84BB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276873"/>
            <a:ext cx="6056111" cy="34929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100" dirty="0">
                <a:latin typeface="Meiryo" panose="020B0604030504040204" pitchFamily="34" charset="-128"/>
                <a:ea typeface="Meiryo" panose="020B0604030504040204" pitchFamily="34" charset="-128"/>
              </a:rPr>
              <a:t>Plants are classified based on</a:t>
            </a:r>
          </a:p>
          <a:p>
            <a:pPr>
              <a:buFont typeface="+mj-lt"/>
              <a:buAutoNum type="arabicPeriod"/>
            </a:pPr>
            <a:r>
              <a:rPr lang="en-AU" sz="2100" i="0" dirty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Their body structures </a:t>
            </a:r>
            <a:r>
              <a:rPr lang="en-AU" sz="2100" b="1" i="0" dirty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lang="en-AU" sz="2100" b="1" i="0" dirty="0" err="1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eg</a:t>
            </a:r>
            <a:r>
              <a:rPr lang="en-AU" sz="2100" b="1" i="0" dirty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 stems, leaves and roots)</a:t>
            </a:r>
            <a:endParaRPr lang="en-AU" sz="2100" b="0" i="0" dirty="0">
              <a:effectLst/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buFont typeface="+mj-lt"/>
              <a:buAutoNum type="arabicPeriod"/>
            </a:pPr>
            <a:r>
              <a:rPr lang="en-AU" sz="2100" dirty="0">
                <a:latin typeface="Meiryo" panose="020B0604030504040204" pitchFamily="34" charset="-128"/>
                <a:ea typeface="Meiryo" panose="020B0604030504040204" pitchFamily="34" charset="-128"/>
              </a:rPr>
              <a:t>Whether they have a vascular system </a:t>
            </a:r>
            <a:r>
              <a:rPr lang="en-AU" sz="2100" b="1" dirty="0">
                <a:latin typeface="Meiryo" panose="020B0604030504040204" pitchFamily="34" charset="-128"/>
                <a:ea typeface="Meiryo" panose="020B0604030504040204" pitchFamily="34" charset="-128"/>
              </a:rPr>
              <a:t>(veins)</a:t>
            </a:r>
            <a:endParaRPr lang="en-AU" sz="2100" b="0" i="0" dirty="0">
              <a:effectLst/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buFont typeface="+mj-lt"/>
              <a:buAutoNum type="arabicPeriod"/>
            </a:pPr>
            <a:r>
              <a:rPr lang="en-AU" sz="2100" dirty="0">
                <a:latin typeface="Meiryo" panose="020B0604030504040204" pitchFamily="34" charset="-128"/>
                <a:ea typeface="Meiryo" panose="020B0604030504040204" pitchFamily="34" charset="-128"/>
              </a:rPr>
              <a:t>How they reproduce </a:t>
            </a:r>
            <a:r>
              <a:rPr lang="en-AU" sz="2100" b="1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lang="en-AU" sz="2100" b="1" i="0" dirty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flowers, cones, seeds and fruit).</a:t>
            </a:r>
          </a:p>
          <a:p>
            <a:pPr marL="0" indent="0">
              <a:buNone/>
            </a:pPr>
            <a:endParaRPr lang="en-AU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53D69-A2EF-B4AA-8560-BA686A3F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1:32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6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413D-F275-8026-BC00-1C3A5417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F1F6-A5C1-98E2-FB9A-D5D6D39E5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2510B-DC04-6712-EF67-06A49586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1:32 PM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781DA-7CB0-6C60-FA16-7A690EC0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8750"/>
            <a:ext cx="8705010" cy="40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4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1430</TotalTime>
  <Words>203</Words>
  <Application>Microsoft Office PowerPoint</Application>
  <PresentationFormat>On-screen Show (4:3)</PresentationFormat>
  <Paragraphs>49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Meiryo</vt:lpstr>
      <vt:lpstr>Arial</vt:lpstr>
      <vt:lpstr>Calibri</vt:lpstr>
      <vt:lpstr>Calibri Light</vt:lpstr>
      <vt:lpstr>Office Theme</vt:lpstr>
      <vt:lpstr> Plants </vt:lpstr>
      <vt:lpstr>Review</vt:lpstr>
      <vt:lpstr>Learning Intentions</vt:lpstr>
      <vt:lpstr>Success criteria</vt:lpstr>
      <vt:lpstr>PowerPoint Presentation</vt:lpstr>
      <vt:lpstr>PowerPoint Presentation</vt:lpstr>
      <vt:lpstr>Plants</vt:lpstr>
      <vt:lpstr>Groups of plants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Activity: Plants treasure hunt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71</cp:revision>
  <cp:lastPrinted>2024-02-16T00:26:49Z</cp:lastPrinted>
  <dcterms:created xsi:type="dcterms:W3CDTF">2014-12-08T02:11:45Z</dcterms:created>
  <dcterms:modified xsi:type="dcterms:W3CDTF">2024-03-20T05:37:22Z</dcterms:modified>
</cp:coreProperties>
</file>