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4"/>
  </p:notesMasterIdLst>
  <p:sldIdLst>
    <p:sldId id="256" r:id="rId2"/>
    <p:sldId id="275" r:id="rId3"/>
    <p:sldId id="325" r:id="rId4"/>
    <p:sldId id="292" r:id="rId5"/>
    <p:sldId id="333" r:id="rId6"/>
    <p:sldId id="335" r:id="rId7"/>
    <p:sldId id="336" r:id="rId8"/>
    <p:sldId id="337" r:id="rId9"/>
    <p:sldId id="338" r:id="rId10"/>
    <p:sldId id="339" r:id="rId11"/>
    <p:sldId id="341" r:id="rId12"/>
    <p:sldId id="340" r:id="rId13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9:02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9:02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9:02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r>
              <a:rPr lang="en-AU" sz="6600" dirty="0"/>
              <a:t>Plant classification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21/03/2024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5863-3BDE-0539-1800-88655B57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Flowering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FB31-9ABA-5483-5192-3E3CA46E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FAEC-E779-5E75-76BD-74BA495E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7F2A2-3D90-FCC4-80B6-8C6FC8DA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881"/>
            <a:ext cx="8897211" cy="41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177DB-A1EB-61F3-B8A2-90055B55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2" y="224189"/>
            <a:ext cx="7886700" cy="1325563"/>
          </a:xfrm>
        </p:spPr>
        <p:txBody>
          <a:bodyPr>
            <a:normAutofit/>
          </a:bodyPr>
          <a:lstStyle/>
          <a:p>
            <a:r>
              <a:rPr lang="en-AU" sz="4300"/>
              <a:t>Activity: Dryandra Woodland Species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DF86-6630-B3DB-5317-EF91F2A4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b="1" dirty="0"/>
              <a:t>Rules:</a:t>
            </a:r>
          </a:p>
          <a:p>
            <a:pPr marL="0" indent="0">
              <a:buNone/>
            </a:pPr>
            <a:r>
              <a:rPr lang="en-AU" sz="2400" dirty="0"/>
              <a:t>Time limit</a:t>
            </a:r>
          </a:p>
          <a:p>
            <a:pPr marL="0" indent="0">
              <a:buNone/>
            </a:pPr>
            <a:r>
              <a:rPr lang="en-AU" sz="2400" dirty="0"/>
              <a:t>Boundaries</a:t>
            </a:r>
          </a:p>
          <a:p>
            <a:pPr marL="0" indent="0">
              <a:buNone/>
            </a:pPr>
            <a:r>
              <a:rPr lang="en-AU" sz="2400" dirty="0"/>
              <a:t>Watch for spiky and poisonous plants</a:t>
            </a:r>
          </a:p>
          <a:p>
            <a:pPr marL="0" indent="0">
              <a:buNone/>
            </a:pPr>
            <a:r>
              <a:rPr lang="en-AU" sz="2400" dirty="0"/>
              <a:t>Every group member must complete their own booklet</a:t>
            </a:r>
          </a:p>
          <a:p>
            <a:pPr marL="0" indent="0">
              <a:buNone/>
            </a:pPr>
            <a:r>
              <a:rPr lang="en-AU" sz="2400" dirty="0"/>
              <a:t>Respect nature, equipment, other classes and each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921D-86F4-2992-6685-A7F26E39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9:30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Observe features that are used to classify plants.</a:t>
            </a:r>
          </a:p>
          <a:p>
            <a:pPr marL="0" indent="0">
              <a:buNone/>
            </a:pPr>
            <a:r>
              <a:rPr lang="en-AU" sz="3200" dirty="0"/>
              <a:t>Use a key to classify plant species.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AU" dirty="0"/>
              <a:t>What do plants and fungi have in common?</a:t>
            </a:r>
          </a:p>
          <a:p>
            <a:pPr marL="514350" indent="-514350">
              <a:buAutoNum type="arabicPeriod"/>
            </a:pPr>
            <a:r>
              <a:rPr lang="en-AU" dirty="0"/>
              <a:t>What do animals and fungi have in common?</a:t>
            </a:r>
          </a:p>
          <a:p>
            <a:pPr marL="514350" indent="-514350">
              <a:buAutoNum type="arabicPeriod"/>
            </a:pPr>
            <a:r>
              <a:rPr lang="en-AU" dirty="0"/>
              <a:t>What does photosynthesis mean?</a:t>
            </a:r>
          </a:p>
          <a:p>
            <a:pPr marL="514350" indent="-514350">
              <a:buAutoNum type="arabicPeriod"/>
            </a:pPr>
            <a:r>
              <a:rPr lang="en-AU" dirty="0"/>
              <a:t>Which type of plants do not have roots or stems?</a:t>
            </a:r>
          </a:p>
          <a:p>
            <a:pPr marL="514350" indent="-514350">
              <a:buAutoNum type="arabicPeriod"/>
            </a:pPr>
            <a:r>
              <a:rPr lang="en-AU" dirty="0"/>
              <a:t>Which type of plants have roots but no stems?</a:t>
            </a:r>
          </a:p>
          <a:p>
            <a:pPr marL="514350" indent="-514350">
              <a:buAutoNum type="arabicPeriod"/>
            </a:pPr>
            <a:r>
              <a:rPr lang="en-AU" dirty="0"/>
              <a:t>Which type of plants have seeds in cones?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9:02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417B9-F7FC-E9D1-8C54-6E33F06F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76" y="178672"/>
            <a:ext cx="1992848" cy="12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a typeface="Times New Roman" panose="02020603050405020304" pitchFamily="18" charset="0"/>
              </a:rPr>
              <a:t>G</a:t>
            </a:r>
            <a:r>
              <a:rPr lang="en-AU" sz="3200" dirty="0">
                <a:effectLst/>
                <a:ea typeface="Times New Roman" panose="02020603050405020304" pitchFamily="18" charset="0"/>
              </a:rPr>
              <a:t>rouping a variety of organisms on the basis of similarities and differences in particular features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Observe features that are used to classify plants.</a:t>
            </a:r>
          </a:p>
          <a:p>
            <a:pPr marL="0" indent="0">
              <a:buNone/>
            </a:pPr>
            <a:r>
              <a:rPr lang="en-AU" sz="3200" dirty="0"/>
              <a:t>Use a key to classify plant species.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99BE-1BDB-57C3-6D3B-10364771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9:02 AM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2B3C-11B7-74C5-4992-8AEC7F5A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413D-F275-8026-BC00-1C3A5417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F1F6-A5C1-98E2-FB9A-D5D6D39E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10B-DC04-6712-EF67-06A49586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781DA-7CB0-6C60-FA16-7A690EC0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" y="2242966"/>
            <a:ext cx="8705010" cy="40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B97A-25BC-5D29-7636-6B4E4C2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D9B9-1EA0-F170-6D22-5BDA1CEB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0E46-5825-F5DC-4753-1B05AEEA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C7DF-78D8-4F33-72ED-6521B89F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56373"/>
            <a:ext cx="8571381" cy="39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5299-6F13-1B58-CCE1-931C730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0167-F378-5AB0-3545-03760917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416C-8F98-7211-5D81-9C2B8034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46054-7E78-8213-EBD8-FB9D86E2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3" y="2236062"/>
            <a:ext cx="8859313" cy="41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7DCB-F841-1490-DE6A-649B20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Conifers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110A-3D83-0468-ED6C-DA6A8052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1D56-ACB2-FDF5-692C-CB169485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D6B0D-734C-26D6-BE15-ACD815F5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825625"/>
            <a:ext cx="8859313" cy="41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1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1462</TotalTime>
  <Words>168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Plant classification </vt:lpstr>
      <vt:lpstr>Review</vt:lpstr>
      <vt:lpstr>Learning Intentions</vt:lpstr>
      <vt:lpstr>Success criteria</vt:lpstr>
      <vt:lpstr>PowerPoint Presentation</vt:lpstr>
      <vt:lpstr>Algae</vt:lpstr>
      <vt:lpstr>Moss</vt:lpstr>
      <vt:lpstr>Fern</vt:lpstr>
      <vt:lpstr>Conifers</vt:lpstr>
      <vt:lpstr>Flowering plants</vt:lpstr>
      <vt:lpstr>Activity: Dryandra Woodland Species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72</cp:revision>
  <cp:lastPrinted>2024-02-16T00:26:49Z</cp:lastPrinted>
  <dcterms:created xsi:type="dcterms:W3CDTF">2014-12-08T02:11:45Z</dcterms:created>
  <dcterms:modified xsi:type="dcterms:W3CDTF">2024-03-21T01:34:33Z</dcterms:modified>
</cp:coreProperties>
</file>