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1"/>
  </p:notesMasterIdLst>
  <p:sldIdLst>
    <p:sldId id="256" r:id="rId2"/>
    <p:sldId id="275" r:id="rId3"/>
    <p:sldId id="292" r:id="rId4"/>
    <p:sldId id="277" r:id="rId5"/>
    <p:sldId id="276" r:id="rId6"/>
    <p:sldId id="278" r:id="rId7"/>
    <p:sldId id="293" r:id="rId8"/>
    <p:sldId id="295" r:id="rId9"/>
    <p:sldId id="29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5z_Obf8BKY?feature=oembed" TargetMode="Externa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AU" sz="10000" dirty="0"/>
              <a:t>Lab Safety and Equipment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82CB-74C3-564A-2752-FB8B1F8ED7BB}"/>
              </a:ext>
            </a:extLst>
          </p:cNvPr>
          <p:cNvSpPr txBox="1"/>
          <p:nvPr/>
        </p:nvSpPr>
        <p:spPr>
          <a:xfrm>
            <a:off x="6858000" y="14455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Conduct experiments safely, </a:t>
            </a:r>
          </a:p>
          <a:p>
            <a:pPr marL="0" indent="0">
              <a:buNone/>
            </a:pPr>
            <a:r>
              <a:rPr lang="en-AU" dirty="0"/>
              <a:t>using correct equipment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List safety rules</a:t>
            </a:r>
          </a:p>
          <a:p>
            <a:r>
              <a:rPr lang="en-AU" dirty="0"/>
              <a:t>Label or draw equipment</a:t>
            </a:r>
          </a:p>
          <a:p>
            <a:r>
              <a:rPr lang="en-AU" dirty="0"/>
              <a:t>Make scientific drawings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7352486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Lab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D2AA-5AF2-0C67-EEB1-43A90893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59730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Silent card shuffle:</a:t>
            </a:r>
          </a:p>
          <a:p>
            <a:pPr marL="0" indent="0">
              <a:buNone/>
            </a:pPr>
            <a:r>
              <a:rPr lang="en-AU" sz="3200" dirty="0">
                <a:solidFill>
                  <a:srgbClr val="00B050"/>
                </a:solidFill>
              </a:rPr>
              <a:t>Always                                 </a:t>
            </a:r>
            <a:r>
              <a:rPr lang="en-AU" sz="3200" dirty="0">
                <a:solidFill>
                  <a:srgbClr val="FF0000"/>
                </a:solidFill>
              </a:rPr>
              <a:t>Never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028" name="Picture 4" descr="Persuasion in Advertising - Silent Card shuffle - Cooperatively Learning  Game | Education and literacy, High school writing lessons, High school  mathematics">
            <a:extLst>
              <a:ext uri="{FF2B5EF4-FFF2-40B4-BE49-F238E27FC236}">
                <a16:creationId xmlns:a16="http://schemas.microsoft.com/office/drawing/2014/main" id="{40349639-CFAC-BFD4-DC78-82FF44B5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94" y="684008"/>
            <a:ext cx="4124955" cy="216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nline Media 4" title="5 minute minions timer with music... and farts">
            <a:hlinkClick r:id="" action="ppaction://media"/>
            <a:extLst>
              <a:ext uri="{FF2B5EF4-FFF2-40B4-BE49-F238E27FC236}">
                <a16:creationId xmlns:a16="http://schemas.microsoft.com/office/drawing/2014/main" id="{0F61C66F-DE44-E821-B34B-FAEB18E0CE0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18066" y="4664126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7424494" cy="1618489"/>
          </a:xfrm>
        </p:spPr>
        <p:txBody>
          <a:bodyPr anchor="ctr">
            <a:normAutofit/>
          </a:bodyPr>
          <a:lstStyle/>
          <a:p>
            <a:r>
              <a:rPr lang="en-AU" sz="6300"/>
              <a:t>Laboratory Equipment</a:t>
            </a:r>
            <a:endParaRPr lang="en-AU" sz="6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Draw in 2D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 smtClean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168EF-2997-2477-6D2A-4354211EB5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259" b="9381"/>
          <a:stretch/>
        </p:blipFill>
        <p:spPr>
          <a:xfrm>
            <a:off x="3131840" y="2204864"/>
            <a:ext cx="4513655" cy="28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Science Equipment Treasure Hunt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A89F-CC26-C577-AC0A-511B938F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1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09" y="805771"/>
            <a:ext cx="7488832" cy="897653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Laboratory Equipment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 smtClean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2CCAF5-81E1-639B-0488-E2127FBF2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A9A48-CF6F-1BA8-A625-6EF605F932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28" r="23096" b="32128"/>
          <a:stretch/>
        </p:blipFill>
        <p:spPr>
          <a:xfrm>
            <a:off x="826309" y="2019713"/>
            <a:ext cx="2593564" cy="30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8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/>
              <a:t>Diaries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laboratory equipment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Thursday 8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List safety rules</a:t>
            </a:r>
          </a:p>
          <a:p>
            <a:r>
              <a:rPr lang="en-AU" dirty="0"/>
              <a:t>Label or draw equipment</a:t>
            </a:r>
          </a:p>
          <a:p>
            <a:r>
              <a:rPr lang="en-AU" dirty="0"/>
              <a:t>Make scientific drawings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8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466</TotalTime>
  <Words>78</Words>
  <Application>Microsoft Office PowerPoint</Application>
  <PresentationFormat>On-screen Show (4:3)</PresentationFormat>
  <Paragraphs>32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Lab Safety and Equipment </vt:lpstr>
      <vt:lpstr>Learning Intentions</vt:lpstr>
      <vt:lpstr>Success criteria</vt:lpstr>
      <vt:lpstr>Lab Safety</vt:lpstr>
      <vt:lpstr>Laboratory Equipment</vt:lpstr>
      <vt:lpstr>Science Equipment Treasure Hunt</vt:lpstr>
      <vt:lpstr>Laboratory Equipment</vt:lpstr>
      <vt:lpstr>Diaries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23</cp:revision>
  <dcterms:created xsi:type="dcterms:W3CDTF">2014-12-08T02:11:45Z</dcterms:created>
  <dcterms:modified xsi:type="dcterms:W3CDTF">2024-02-21T00:54:41Z</dcterms:modified>
</cp:coreProperties>
</file>