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256" r:id="rId2"/>
    <p:sldId id="275" r:id="rId3"/>
    <p:sldId id="325" r:id="rId4"/>
    <p:sldId id="292" r:id="rId5"/>
    <p:sldId id="328" r:id="rId6"/>
    <p:sldId id="329" r:id="rId7"/>
    <p:sldId id="330" r:id="rId8"/>
    <p:sldId id="331" r:id="rId9"/>
    <p:sldId id="326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78" d="100"/>
          <a:sy n="78" d="100"/>
        </p:scale>
        <p:origin x="146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11:31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11:31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11:31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11:31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11:31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11:31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11:31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11:31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11:31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11:31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11:31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11:31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Chemistry:</a:t>
            </a:r>
            <a:br>
              <a:rPr lang="en-AU" sz="7800" dirty="0"/>
            </a:br>
            <a:r>
              <a:rPr lang="en-AU" sz="7800" dirty="0"/>
              <a:t>Physical properties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13/04/2024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BEDF4C-2CAA-3710-4115-B202A7E39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287360"/>
              </p:ext>
            </p:extLst>
          </p:nvPr>
        </p:nvGraphicFramePr>
        <p:xfrm>
          <a:off x="481329" y="618974"/>
          <a:ext cx="8178790" cy="560788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90271">
                  <a:extLst>
                    <a:ext uri="{9D8B030D-6E8A-4147-A177-3AD203B41FA5}">
                      <a16:colId xmlns:a16="http://schemas.microsoft.com/office/drawing/2014/main" val="527226421"/>
                    </a:ext>
                  </a:extLst>
                </a:gridCol>
                <a:gridCol w="5195909">
                  <a:extLst>
                    <a:ext uri="{9D8B030D-6E8A-4147-A177-3AD203B41FA5}">
                      <a16:colId xmlns:a16="http://schemas.microsoft.com/office/drawing/2014/main" val="218060421"/>
                    </a:ext>
                  </a:extLst>
                </a:gridCol>
                <a:gridCol w="2492610">
                  <a:extLst>
                    <a:ext uri="{9D8B030D-6E8A-4147-A177-3AD203B41FA5}">
                      <a16:colId xmlns:a16="http://schemas.microsoft.com/office/drawing/2014/main" val="1281757184"/>
                    </a:ext>
                  </a:extLst>
                </a:gridCol>
              </a:tblGrid>
              <a:tr h="39058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A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Physical and chemical properties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3866"/>
                  </a:ext>
                </a:extLst>
              </a:tr>
              <a:tr h="786331">
                <a:tc>
                  <a:txBody>
                    <a:bodyPr/>
                    <a:lstStyle/>
                    <a:p>
                      <a:r>
                        <a:rPr lang="en-AU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Solids, Liquid and Gases Properties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Changing State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72426"/>
                  </a:ext>
                </a:extLst>
              </a:tr>
              <a:tr h="436850">
                <a:tc>
                  <a:txBody>
                    <a:bodyPr/>
                    <a:lstStyle/>
                    <a:p>
                      <a:r>
                        <a:rPr lang="en-AU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Density</a:t>
                      </a:r>
                      <a:endParaRPr lang="en-A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991949"/>
                  </a:ext>
                </a:extLst>
              </a:tr>
              <a:tr h="2662745">
                <a:tc>
                  <a:txBody>
                    <a:bodyPr/>
                    <a:lstStyle/>
                    <a:p>
                      <a:r>
                        <a:rPr lang="en-AU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Types of Mixtures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Solutions and Solubility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Separating Insoluble Substances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Magnetic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Gravity - Decanting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Sieving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Filtration 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Centrifuge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Solubility Investigation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702512"/>
                  </a:ext>
                </a:extLst>
              </a:tr>
              <a:tr h="1331372">
                <a:tc>
                  <a:txBody>
                    <a:bodyPr/>
                    <a:lstStyle/>
                    <a:p>
                      <a:r>
                        <a:rPr lang="en-AU" sz="1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A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Separating Soluble Substances 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Chromatography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Evaporating and Crystallisation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Distillation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Chemistry 1 Test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15" marR="103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46639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7E9A0E3A-6848-797F-9CEE-3B473FC7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2" y="-261717"/>
            <a:ext cx="7886700" cy="1325563"/>
          </a:xfrm>
        </p:spPr>
        <p:txBody>
          <a:bodyPr/>
          <a:lstStyle/>
          <a:p>
            <a:r>
              <a:rPr lang="en-AU" dirty="0"/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11:31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what ‘property’ means in chemistry.</a:t>
            </a:r>
          </a:p>
          <a:p>
            <a:pPr marL="0" indent="0">
              <a:buNone/>
            </a:pPr>
            <a:r>
              <a:rPr lang="en-US" sz="3200" dirty="0"/>
              <a:t>List physical properties of any substance.</a:t>
            </a:r>
          </a:p>
          <a:p>
            <a:pPr marL="0" indent="0">
              <a:buNone/>
            </a:pPr>
            <a:r>
              <a:rPr lang="en-US" sz="3200" dirty="0"/>
              <a:t>Explain the difference between physical properties and chemical properties.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11:31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902FD-C1EC-3EF6-415B-9FC41C5B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Properties of matter</a:t>
            </a:r>
            <a:endParaRPr lang="en-AU" sz="4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1DBE-C1B1-2614-AF50-C607DEDF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25" y="2060848"/>
            <a:ext cx="8088647" cy="4116115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3200" i="0" dirty="0">
                <a:effectLst/>
                <a:ea typeface="Meiryo" panose="020B0604030504040204" pitchFamily="34" charset="-128"/>
              </a:rPr>
              <a:t>All matter has physical and chemical properties. </a:t>
            </a:r>
            <a:r>
              <a:rPr lang="en-US" sz="3200" b="1" i="0" dirty="0">
                <a:effectLst/>
                <a:ea typeface="Meiryo" panose="020B0604030504040204" pitchFamily="34" charset="-128"/>
              </a:rPr>
              <a:t>A property is a characteristic or feature of an object that distinguishes one substance from another.</a:t>
            </a:r>
          </a:p>
          <a:p>
            <a:pPr marL="0" indent="0" fontAlgn="base">
              <a:buNone/>
            </a:pPr>
            <a:r>
              <a:rPr lang="en-US" sz="3200" i="0" dirty="0">
                <a:effectLst/>
                <a:ea typeface="Meiryo" panose="020B0604030504040204" pitchFamily="34" charset="-128"/>
              </a:rPr>
              <a:t>Matter can be classified by its physical properties and chemical properties.</a:t>
            </a:r>
          </a:p>
          <a:p>
            <a:pPr marL="0" indent="0" fontAlgn="base">
              <a:buNone/>
            </a:pPr>
            <a:r>
              <a:rPr lang="en-US" sz="3200" b="1" i="0" dirty="0">
                <a:effectLst/>
                <a:ea typeface="Meiryo" panose="020B0604030504040204" pitchFamily="34" charset="-128"/>
              </a:rPr>
              <a:t>A physical property can be measured or observed without changing the identity of the substance.</a:t>
            </a:r>
          </a:p>
          <a:p>
            <a:pPr marL="0" indent="0">
              <a:buNone/>
            </a:pPr>
            <a:endParaRPr lang="en-AU" sz="1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F13A-7A08-940A-4A93-CD711F8A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4865" y="1335341"/>
            <a:ext cx="2304256" cy="53460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AU" sz="3200" dirty="0">
                <a:solidFill>
                  <a:schemeClr val="tx1"/>
                </a:solidFill>
              </a:rPr>
              <a:t>13/04/2024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FA098-820B-3454-815D-4E7DDC00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609" y="203197"/>
            <a:ext cx="1902117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55704-1B60-FE31-4FF4-B0F79DAC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Physical properties include: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5969-2B86-8339-C565-E0999F8F5CFE}"/>
              </a:ext>
            </a:extLst>
          </p:cNvPr>
          <p:cNvSpPr>
            <a:spLocks/>
          </p:cNvSpPr>
          <p:nvPr/>
        </p:nvSpPr>
        <p:spPr>
          <a:xfrm>
            <a:off x="1146593" y="1926266"/>
            <a:ext cx="3278847" cy="38981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colour</a:t>
            </a:r>
          </a:p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texture</a:t>
            </a:r>
          </a:p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hardness</a:t>
            </a:r>
          </a:p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odour</a:t>
            </a:r>
          </a:p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physical state</a:t>
            </a:r>
          </a:p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malleability</a:t>
            </a:r>
          </a:p>
          <a:p>
            <a:pPr defTabSz="384048">
              <a:spcAft>
                <a:spcPts val="600"/>
              </a:spcAft>
            </a:pPr>
            <a:r>
              <a:rPr lang="en-AU" sz="3200" dirty="0"/>
              <a:t>elasticity</a:t>
            </a:r>
          </a:p>
          <a:p>
            <a:pPr defTabSz="384048">
              <a:spcAft>
                <a:spcPts val="600"/>
              </a:spcAft>
            </a:pPr>
            <a:endParaRPr lang="en-AU" sz="3200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C025B-2C32-A0F8-F0BA-BDB4BCC44A56}"/>
              </a:ext>
            </a:extLst>
          </p:cNvPr>
          <p:cNvSpPr>
            <a:spLocks/>
          </p:cNvSpPr>
          <p:nvPr/>
        </p:nvSpPr>
        <p:spPr>
          <a:xfrm>
            <a:off x="4352150" y="1926266"/>
            <a:ext cx="4540330" cy="467570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electrical conductivity</a:t>
            </a:r>
          </a:p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magnetism</a:t>
            </a:r>
          </a:p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density</a:t>
            </a:r>
          </a:p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volatility</a:t>
            </a:r>
          </a:p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transparency</a:t>
            </a:r>
          </a:p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solubility</a:t>
            </a:r>
          </a:p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melting and boiling point</a:t>
            </a:r>
          </a:p>
          <a:p>
            <a:pPr defTabSz="384048">
              <a:spcAft>
                <a:spcPts val="600"/>
              </a:spcAft>
            </a:pPr>
            <a:r>
              <a:rPr lang="en-AU" sz="3200" dirty="0"/>
              <a:t>taste</a:t>
            </a:r>
          </a:p>
          <a:p>
            <a:pPr defTabSz="384048">
              <a:spcAft>
                <a:spcPts val="600"/>
              </a:spcAft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A49C1-CFB5-0DD8-D792-F214519F80B8}"/>
              </a:ext>
            </a:extLst>
          </p:cNvPr>
          <p:cNvSpPr>
            <a:spLocks/>
          </p:cNvSpPr>
          <p:nvPr/>
        </p:nvSpPr>
        <p:spPr>
          <a:xfrm>
            <a:off x="1146593" y="5975728"/>
            <a:ext cx="1735860" cy="308062"/>
          </a:xfrm>
          <a:prstGeom prst="rect">
            <a:avLst/>
          </a:prstGeom>
        </p:spPr>
        <p:txBody>
          <a:bodyPr/>
          <a:lstStyle/>
          <a:p>
            <a:pPr defTabSz="384048">
              <a:spcAft>
                <a:spcPts val="600"/>
              </a:spcAft>
            </a:pPr>
            <a:fld id="{D7CA68DB-E884-4203-997E-7A47E173372C}" type="datetime12">
              <a:rPr lang="en-AU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84048">
                <a:spcAft>
                  <a:spcPts val="600"/>
                </a:spcAft>
              </a:pPr>
              <a:t>12:35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38F95-B0FA-104A-5138-F0D22597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n-US" sz="3500" dirty="0"/>
              <a:t>Activity: Melting point</a:t>
            </a:r>
            <a:endParaRPr lang="en-AU" sz="3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9DF4-878C-1EBB-B341-CDEF3A6C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12:42 PM</a:t>
            </a:fld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Bunsen Burner Set Up Bunsen Burner Day - asapmaid">
            <a:extLst>
              <a:ext uri="{FF2B5EF4-FFF2-40B4-BE49-F238E27FC236}">
                <a16:creationId xmlns:a16="http://schemas.microsoft.com/office/drawing/2014/main" id="{CD47C85B-BB38-C333-EB29-909AEA2D6C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" t="9563" r="6407" b="5078"/>
          <a:stretch/>
        </p:blipFill>
        <p:spPr bwMode="auto">
          <a:xfrm>
            <a:off x="719400" y="1153388"/>
            <a:ext cx="7408765" cy="520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9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EB58-89F2-F234-DCE4-B98F25B3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Melting point of chocolate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387069-A6BF-A36D-230B-2D0EE8F9F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577649"/>
              </p:ext>
            </p:extLst>
          </p:nvPr>
        </p:nvGraphicFramePr>
        <p:xfrm>
          <a:off x="628650" y="1825624"/>
          <a:ext cx="7759774" cy="3331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79887">
                  <a:extLst>
                    <a:ext uri="{9D8B030D-6E8A-4147-A177-3AD203B41FA5}">
                      <a16:colId xmlns:a16="http://schemas.microsoft.com/office/drawing/2014/main" val="2442535341"/>
                    </a:ext>
                  </a:extLst>
                </a:gridCol>
                <a:gridCol w="3879887">
                  <a:extLst>
                    <a:ext uri="{9D8B030D-6E8A-4147-A177-3AD203B41FA5}">
                      <a16:colId xmlns:a16="http://schemas.microsoft.com/office/drawing/2014/main" val="797918512"/>
                    </a:ext>
                  </a:extLst>
                </a:gridCol>
              </a:tblGrid>
              <a:tr h="8328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Type of chocolate</a:t>
                      </a:r>
                      <a:endParaRPr lang="en-AU" sz="2800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Melting point (</a:t>
                      </a:r>
                      <a:r>
                        <a:rPr lang="en-US" sz="2800" baseline="30000" dirty="0" err="1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)</a:t>
                      </a:r>
                      <a:endParaRPr lang="en-AU" sz="2800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16273"/>
                  </a:ext>
                </a:extLst>
              </a:tr>
              <a:tr h="8328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White</a:t>
                      </a:r>
                      <a:endParaRPr lang="en-AU" sz="2800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28049"/>
                  </a:ext>
                </a:extLst>
              </a:tr>
              <a:tr h="8328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Milk</a:t>
                      </a:r>
                      <a:endParaRPr lang="en-AU" sz="2800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16369"/>
                  </a:ext>
                </a:extLst>
              </a:tr>
              <a:tr h="8328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Dark</a:t>
                      </a:r>
                      <a:endParaRPr lang="en-AU" sz="2800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1849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F434-9A7C-D41C-2A6E-DC3B6BC2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12:44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25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what ‘property’ means in chemistry.</a:t>
            </a:r>
          </a:p>
          <a:p>
            <a:pPr marL="0" indent="0">
              <a:buNone/>
            </a:pPr>
            <a:r>
              <a:rPr lang="en-US" sz="3200" dirty="0"/>
              <a:t>List physical properties of any substance.</a:t>
            </a:r>
          </a:p>
          <a:p>
            <a:pPr marL="0" indent="0">
              <a:buNone/>
            </a:pPr>
            <a:r>
              <a:rPr lang="en-US" sz="3200" dirty="0"/>
              <a:t>Explain the difference between physical properties and chemical properties.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11:51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1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1547</TotalTime>
  <Words>247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Cavolini</vt:lpstr>
      <vt:lpstr>Symbol</vt:lpstr>
      <vt:lpstr>Times New Roman</vt:lpstr>
      <vt:lpstr>Office Theme</vt:lpstr>
      <vt:lpstr> Chemistry: Physical properties </vt:lpstr>
      <vt:lpstr>Preview</vt:lpstr>
      <vt:lpstr>Learning Intentions</vt:lpstr>
      <vt:lpstr>Success criteria</vt:lpstr>
      <vt:lpstr>Properties of matter</vt:lpstr>
      <vt:lpstr>Physical properties include:</vt:lpstr>
      <vt:lpstr>Activity: Melting point</vt:lpstr>
      <vt:lpstr>Melting point of chocolate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Kristy Johnson</cp:lastModifiedBy>
  <cp:revision>73</cp:revision>
  <cp:lastPrinted>2024-02-16T00:26:49Z</cp:lastPrinted>
  <dcterms:created xsi:type="dcterms:W3CDTF">2014-12-08T02:11:45Z</dcterms:created>
  <dcterms:modified xsi:type="dcterms:W3CDTF">2024-04-13T04:56:24Z</dcterms:modified>
</cp:coreProperties>
</file>