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332" r:id="rId3"/>
    <p:sldId id="325" r:id="rId4"/>
    <p:sldId id="292" r:id="rId5"/>
    <p:sldId id="328" r:id="rId6"/>
    <p:sldId id="329" r:id="rId7"/>
    <p:sldId id="330" r:id="rId8"/>
    <p:sldId id="333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9:04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9:04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9:04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9:04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9:04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9:04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i25gUmfsio?feature=oembe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Chemical properties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18/04/2024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pic>
        <p:nvPicPr>
          <p:cNvPr id="10" name="Online Media 9" title="10 Minute Timer with Relaxing Music and Alarm">
            <a:hlinkClick r:id="" action="ppaction://media"/>
            <a:extLst>
              <a:ext uri="{FF2B5EF4-FFF2-40B4-BE49-F238E27FC236}">
                <a16:creationId xmlns:a16="http://schemas.microsoft.com/office/drawing/2014/main" id="{D73392DE-208B-5B5E-D6DF-6414522E7D5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96352" y="4293096"/>
            <a:ext cx="2609131" cy="14740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071E1-C3BC-B147-ED28-F80346CEA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5" t="16960" r="5160" b="17018"/>
          <a:stretch/>
        </p:blipFill>
        <p:spPr>
          <a:xfrm>
            <a:off x="683568" y="1656805"/>
            <a:ext cx="4391744" cy="322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C2135-DA22-1C19-9509-63776555A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456" y="148818"/>
            <a:ext cx="199356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the difference between physical and chemical properties.</a:t>
            </a:r>
          </a:p>
          <a:p>
            <a:pPr marL="0" indent="0">
              <a:buNone/>
            </a:pPr>
            <a:r>
              <a:rPr lang="en-US" sz="3200" dirty="0"/>
              <a:t>List or describe chemical properties.</a:t>
            </a:r>
          </a:p>
          <a:p>
            <a:pPr marL="0" indent="0">
              <a:buNone/>
            </a:pPr>
            <a:r>
              <a:rPr lang="en-US" sz="3200" dirty="0"/>
              <a:t>Investigate slime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02FD-C1EC-3EF6-415B-9FC41C5B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Chemical properties</a:t>
            </a:r>
            <a:endParaRPr lang="en-AU" sz="4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1DBE-C1B1-2614-AF50-C607DEDF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5" y="2060848"/>
            <a:ext cx="8088647" cy="41161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i="0" dirty="0">
                <a:effectLst/>
                <a:ea typeface="Meiryo" panose="020B0604030504040204" pitchFamily="34" charset="-128"/>
              </a:rPr>
              <a:t>A </a:t>
            </a:r>
            <a:r>
              <a:rPr lang="en-US" sz="3200" dirty="0">
                <a:ea typeface="Meiryo" panose="020B0604030504040204" pitchFamily="34" charset="-128"/>
              </a:rPr>
              <a:t>chemical</a:t>
            </a:r>
            <a:r>
              <a:rPr lang="en-US" sz="3200" i="0" dirty="0">
                <a:effectLst/>
                <a:ea typeface="Meiryo" panose="020B0604030504040204" pitchFamily="34" charset="-128"/>
              </a:rPr>
              <a:t> property </a:t>
            </a:r>
            <a:r>
              <a:rPr lang="en-US" sz="3200" dirty="0">
                <a:ea typeface="Meiryo" panose="020B0604030504040204" pitchFamily="34" charset="-128"/>
              </a:rPr>
              <a:t>describes how a substance reacts with other substances</a:t>
            </a:r>
            <a:r>
              <a:rPr lang="en-US" sz="3200" i="0" dirty="0">
                <a:effectLst/>
                <a:ea typeface="Meiryo" panose="020B0604030504040204" pitchFamily="34" charset="-128"/>
              </a:rPr>
              <a:t>.</a:t>
            </a:r>
          </a:p>
          <a:p>
            <a:pPr marL="0" indent="0" fontAlgn="base">
              <a:buNone/>
            </a:pPr>
            <a:r>
              <a:rPr lang="en-US" sz="3200" dirty="0">
                <a:ea typeface="Meiryo" panose="020B0604030504040204" pitchFamily="34" charset="-128"/>
              </a:rPr>
              <a:t>When a substance reacts, it becomes a completely new substance.</a:t>
            </a:r>
            <a:endParaRPr lang="en-US" sz="3200" i="0" dirty="0">
              <a:effectLst/>
              <a:ea typeface="Meiryo" panose="020B0604030504040204" pitchFamily="34" charset="-128"/>
            </a:endParaRPr>
          </a:p>
          <a:p>
            <a:pPr marL="0" indent="0">
              <a:buNone/>
            </a:pPr>
            <a:endParaRPr lang="en-AU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77D29-7B15-260D-5312-20FEB2F2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227" y="59191"/>
            <a:ext cx="1902117" cy="124369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06D765-C657-6B3E-912E-98ED9912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0232" y="1292156"/>
            <a:ext cx="2448260" cy="365125"/>
          </a:xfrm>
        </p:spPr>
        <p:txBody>
          <a:bodyPr/>
          <a:lstStyle/>
          <a:p>
            <a:fld id="{DE397117-5FB2-433D-A19F-CCF882D9B372}" type="datetime1">
              <a:rPr lang="en-AU" sz="3200" b="1" smtClean="0">
                <a:solidFill>
                  <a:schemeClr val="tx1"/>
                </a:solidFill>
              </a:rPr>
              <a:t>18/04/2024</a:t>
            </a:fld>
            <a:endParaRPr lang="en-A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55704-1B60-FE31-4FF4-B0F79DAC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Chemical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properties include: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5969-2B86-8339-C565-E0999F8F5CFE}"/>
              </a:ext>
            </a:extLst>
          </p:cNvPr>
          <p:cNvSpPr>
            <a:spLocks/>
          </p:cNvSpPr>
          <p:nvPr/>
        </p:nvSpPr>
        <p:spPr>
          <a:xfrm>
            <a:off x="630937" y="1863112"/>
            <a:ext cx="7857222" cy="396126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Combustion (burning or exploding with oxygen)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Corrosion (rusting </a:t>
            </a:r>
            <a:r>
              <a:rPr lang="en-AU" sz="3200" dirty="0"/>
              <a:t>in oxygen)</a:t>
            </a:r>
            <a:endParaRPr lang="en-AU" sz="3200" kern="1200" dirty="0">
              <a:solidFill>
                <a:schemeClr val="tx1"/>
              </a:solidFill>
            </a:endParaRP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Reacts with or as an acid</a:t>
            </a:r>
          </a:p>
          <a:p>
            <a:pPr defTabSz="384048">
              <a:spcAft>
                <a:spcPts val="600"/>
              </a:spcAft>
            </a:pPr>
            <a:r>
              <a:rPr lang="en-AU" sz="3200" dirty="0"/>
              <a:t>Reactivity (reacts quickly or slowly with other chemicals)</a:t>
            </a:r>
            <a:endParaRPr lang="en-AU" sz="3200" kern="1200" dirty="0">
              <a:solidFill>
                <a:schemeClr val="tx1"/>
              </a:solidFill>
            </a:endParaRPr>
          </a:p>
          <a:p>
            <a:pPr defTabSz="384048">
              <a:spcAft>
                <a:spcPts val="600"/>
              </a:spcAft>
            </a:pPr>
            <a:endParaRPr lang="en-AU" sz="3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49C1-CFB5-0DD8-D792-F214519F80B8}"/>
              </a:ext>
            </a:extLst>
          </p:cNvPr>
          <p:cNvSpPr>
            <a:spLocks/>
          </p:cNvSpPr>
          <p:nvPr/>
        </p:nvSpPr>
        <p:spPr>
          <a:xfrm>
            <a:off x="1146593" y="5975728"/>
            <a:ext cx="1735860" cy="308062"/>
          </a:xfrm>
          <a:prstGeom prst="rect">
            <a:avLst/>
          </a:prstGeom>
        </p:spPr>
        <p:txBody>
          <a:bodyPr/>
          <a:lstStyle/>
          <a:p>
            <a:pPr defTabSz="384048">
              <a:spcAft>
                <a:spcPts val="600"/>
              </a:spcAft>
            </a:pPr>
            <a:fld id="{D7CA68DB-E884-4203-997E-7A47E173372C}" type="datetime12">
              <a:rPr lang="en-AU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84048">
                <a:spcAft>
                  <a:spcPts val="600"/>
                </a:spcAft>
              </a:pPr>
              <a:t>9:04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38F95-B0FA-104A-5138-F0D22597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 dirty="0"/>
              <a:t>Activity: Slime</a:t>
            </a:r>
            <a:endParaRPr lang="en-AU" sz="3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9DF4-878C-1EBB-B341-CDEF3A6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9:04 AM</a:t>
            </a:fld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31873-81C8-BA1B-FF65-1F71174E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12483" y="1385341"/>
            <a:ext cx="11742092" cy="5976729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 descr="A new TikTok trend has people drinking toxic borax. An expert explains the  risks – and how to read product labels">
            <a:extLst>
              <a:ext uri="{FF2B5EF4-FFF2-40B4-BE49-F238E27FC236}">
                <a16:creationId xmlns:a16="http://schemas.microsoft.com/office/drawing/2014/main" id="{2AEB3B70-C997-0EFB-FCC6-93419A3E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11" y="1526630"/>
            <a:ext cx="3360961" cy="43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9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the difference between physical and chemical properties.</a:t>
            </a:r>
          </a:p>
          <a:p>
            <a:pPr marL="0" indent="0">
              <a:buNone/>
            </a:pPr>
            <a:r>
              <a:rPr lang="en-US" sz="3200" dirty="0"/>
              <a:t>List or describe chemical properties.</a:t>
            </a:r>
          </a:p>
          <a:p>
            <a:pPr marL="0" indent="0">
              <a:buNone/>
            </a:pPr>
            <a:r>
              <a:rPr lang="en-US" sz="3200" dirty="0"/>
              <a:t>Investigate slime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9:39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9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2158</TotalTime>
  <Words>140</Words>
  <Application>Microsoft Office PowerPoint</Application>
  <PresentationFormat>On-screen Show (4:3)</PresentationFormat>
  <Paragraphs>30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Chemical properties </vt:lpstr>
      <vt:lpstr>Review</vt:lpstr>
      <vt:lpstr>Learning Intentions</vt:lpstr>
      <vt:lpstr>Success criteria</vt:lpstr>
      <vt:lpstr>Chemical properties</vt:lpstr>
      <vt:lpstr>Chemical properties include:</vt:lpstr>
      <vt:lpstr>Activity: Slime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79</cp:revision>
  <cp:lastPrinted>2024-02-16T00:26:49Z</cp:lastPrinted>
  <dcterms:created xsi:type="dcterms:W3CDTF">2014-12-08T02:11:45Z</dcterms:created>
  <dcterms:modified xsi:type="dcterms:W3CDTF">2024-04-18T07:09:09Z</dcterms:modified>
</cp:coreProperties>
</file>