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32" r:id="rId3"/>
    <p:sldId id="325" r:id="rId4"/>
    <p:sldId id="292" r:id="rId5"/>
    <p:sldId id="334" r:id="rId6"/>
    <p:sldId id="336" r:id="rId7"/>
    <p:sldId id="337" r:id="rId8"/>
    <p:sldId id="338" r:id="rId9"/>
    <p:sldId id="333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146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7:24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7:24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7:24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7:24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7:24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7:24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1CR01rlmv4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States of matter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18/04/2024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Lab Vocab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7:24 PM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C2135-DA22-1C19-9509-63776555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456" y="148818"/>
            <a:ext cx="1993565" cy="12375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3442599" cy="50298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/>
              <a:t>corrosion</a:t>
            </a:r>
          </a:p>
          <a:p>
            <a:pPr marL="514350" indent="-514350">
              <a:buAutoNum type="arabicPeriod"/>
            </a:pPr>
            <a:r>
              <a:rPr lang="en-US" sz="4000" dirty="0"/>
              <a:t>acidic</a:t>
            </a:r>
          </a:p>
          <a:p>
            <a:pPr marL="514350" indent="-514350">
              <a:buAutoNum type="arabicPeriod"/>
            </a:pPr>
            <a:r>
              <a:rPr lang="en-US" sz="4000" dirty="0"/>
              <a:t>transparent</a:t>
            </a:r>
          </a:p>
          <a:p>
            <a:pPr marL="514350" indent="-514350">
              <a:buAutoNum type="arabicPeriod"/>
            </a:pPr>
            <a:r>
              <a:rPr lang="en-US" sz="4000" dirty="0"/>
              <a:t>volatile</a:t>
            </a:r>
          </a:p>
          <a:p>
            <a:pPr marL="514350" indent="-514350">
              <a:buAutoNum type="arabicPeriod"/>
            </a:pPr>
            <a:r>
              <a:rPr lang="en-US" sz="4000" dirty="0"/>
              <a:t>texture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AC2C1-3762-354A-BC11-7DCCF43E38F7}"/>
              </a:ext>
            </a:extLst>
          </p:cNvPr>
          <p:cNvSpPr txBox="1"/>
          <p:nvPr/>
        </p:nvSpPr>
        <p:spPr>
          <a:xfrm>
            <a:off x="4198457" y="1491241"/>
            <a:ext cx="42484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4000" dirty="0"/>
              <a:t>explosive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4000" dirty="0"/>
              <a:t>mixture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4000" dirty="0"/>
              <a:t>flammable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4000" dirty="0"/>
              <a:t>substance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4000" dirty="0"/>
              <a:t> soluble</a:t>
            </a:r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7:24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the properties of solids, liquids and gases.</a:t>
            </a:r>
          </a:p>
          <a:p>
            <a:pPr marL="0" indent="0">
              <a:buNone/>
            </a:pPr>
            <a:r>
              <a:rPr lang="en-US" sz="3200" dirty="0"/>
              <a:t>Classify examples as solids, liquids or gases.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7:24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631C-44A2-5B51-2E6D-9EDF54E1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endParaRPr lang="en-AU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8E4AFC-C446-4973-E352-42F3EDB3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Online Media 4" title="States Of Matter - Solids, Liquids &amp; Gases | Properties of Matter | Chemistry | FuseSchool">
            <a:hlinkClick r:id="" action="ppaction://media"/>
            <a:extLst>
              <a:ext uri="{FF2B5EF4-FFF2-40B4-BE49-F238E27FC236}">
                <a16:creationId xmlns:a16="http://schemas.microsoft.com/office/drawing/2014/main" id="{660C5706-6483-8F81-BE1B-A4A640D916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320" y="741966"/>
            <a:ext cx="9000326" cy="50851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F295-486C-A749-465F-BBDFF2E9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7:53 PM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70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4A9E-7A88-C4E1-594D-62D89985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Activity: Solids, liquids, gases</a:t>
            </a:r>
            <a:endParaRPr lang="en-AU" sz="4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4C1C3-F96A-7A84-FA1B-A10CABBD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43" y="2570636"/>
            <a:ext cx="6848195" cy="38521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45AB-44C6-33AF-7A23-7C1D20F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7:56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4A9E-7A88-C4E1-594D-62D89985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Activity 2 : Weighing a gas</a:t>
            </a:r>
            <a:endParaRPr lang="en-AU" sz="4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45AB-44C6-33AF-7A23-7C1D20F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8:00 PM</a:t>
            </a:fld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CC9F87-9014-BEF3-25C7-D2EA0920A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88" b="53222"/>
          <a:stretch/>
        </p:blipFill>
        <p:spPr>
          <a:xfrm>
            <a:off x="475193" y="2704014"/>
            <a:ext cx="8230527" cy="3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DEBF4-5E0E-1615-8624-1A29900D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Don’t forget</a:t>
            </a:r>
            <a:endParaRPr lang="en-AU" sz="47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4D6A-37FD-F3CD-FC7D-EC96ECFE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29384"/>
            <a:ext cx="9001000" cy="4251960"/>
          </a:xfrm>
        </p:spPr>
        <p:txBody>
          <a:bodyPr>
            <a:normAutofit/>
          </a:bodyPr>
          <a:lstStyle/>
          <a:p>
            <a:r>
              <a:rPr lang="en-US" sz="4000" dirty="0"/>
              <a:t>Diaries Monday!</a:t>
            </a:r>
          </a:p>
          <a:p>
            <a:r>
              <a:rPr lang="en-US" sz="4000" dirty="0"/>
              <a:t>Last call for Invertebrates Assignments</a:t>
            </a:r>
            <a:endParaRPr lang="en-AU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280B-B064-5321-7414-2CF67D41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8:06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40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the properties of solids, liquids and gases.</a:t>
            </a:r>
          </a:p>
          <a:p>
            <a:pPr marL="0" indent="0">
              <a:buNone/>
            </a:pPr>
            <a:r>
              <a:rPr lang="en-US" sz="3200" dirty="0"/>
              <a:t>Classify examples as solids, liquids or gases.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7:37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2201</TotalTime>
  <Words>118</Words>
  <Application>Microsoft Office PowerPoint</Application>
  <PresentationFormat>On-screen Show (4:3)</PresentationFormat>
  <Paragraphs>35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States of matter </vt:lpstr>
      <vt:lpstr>Lab Vocab</vt:lpstr>
      <vt:lpstr>Learning Intentions</vt:lpstr>
      <vt:lpstr>Success criteria</vt:lpstr>
      <vt:lpstr>PowerPoint Presentation</vt:lpstr>
      <vt:lpstr>Activity: Solids, liquids, gases</vt:lpstr>
      <vt:lpstr>Activity 2 : Weighing a gas</vt:lpstr>
      <vt:lpstr>Don’t forget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81</cp:revision>
  <cp:lastPrinted>2024-02-16T00:26:49Z</cp:lastPrinted>
  <dcterms:created xsi:type="dcterms:W3CDTF">2014-12-08T02:11:45Z</dcterms:created>
  <dcterms:modified xsi:type="dcterms:W3CDTF">2024-04-18T12:08:44Z</dcterms:modified>
</cp:coreProperties>
</file>