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9"/>
  </p:notesMasterIdLst>
  <p:sldIdLst>
    <p:sldId id="256" r:id="rId2"/>
    <p:sldId id="332" r:id="rId3"/>
    <p:sldId id="325" r:id="rId4"/>
    <p:sldId id="292" r:id="rId5"/>
    <p:sldId id="334" r:id="rId6"/>
    <p:sldId id="335" r:id="rId7"/>
    <p:sldId id="333" r:id="rId8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62" d="100"/>
          <a:sy n="62" d="100"/>
        </p:scale>
        <p:origin x="7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24/04/2024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8:47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8:47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8:47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8:47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8:47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_6CWtj2-YY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Changing states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24/04/2024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76023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Review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8:47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5046B-D6FA-4B89-0A07-A98B75EE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29" y="1506371"/>
            <a:ext cx="8034020" cy="502989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Has the most energy…</a:t>
            </a:r>
          </a:p>
          <a:p>
            <a:pPr marL="514350" indent="-514350">
              <a:buAutoNum type="arabicPeriod"/>
            </a:pPr>
            <a:r>
              <a:rPr lang="en-US" dirty="0"/>
              <a:t>Has a fixed volume and shape…</a:t>
            </a:r>
          </a:p>
          <a:p>
            <a:pPr marL="514350" indent="-514350">
              <a:buAutoNum type="arabicPeriod"/>
            </a:pPr>
            <a:r>
              <a:rPr lang="en-US" dirty="0"/>
              <a:t>Has a fixed volume but not fixed shape…</a:t>
            </a:r>
          </a:p>
          <a:p>
            <a:pPr marL="514350" indent="-514350">
              <a:buAutoNum type="arabicPeriod"/>
            </a:pPr>
            <a:r>
              <a:rPr lang="en-US" dirty="0"/>
              <a:t>Has no fixed volume or shape…</a:t>
            </a:r>
          </a:p>
          <a:p>
            <a:pPr marL="514350" indent="-514350">
              <a:buAutoNum type="arabicPeriod"/>
            </a:pPr>
            <a:r>
              <a:rPr lang="en-US" dirty="0"/>
              <a:t>Can be poured…</a:t>
            </a:r>
          </a:p>
          <a:p>
            <a:pPr marL="514350" indent="-514350">
              <a:buAutoNum type="arabicPeriod"/>
            </a:pPr>
            <a:r>
              <a:rPr lang="en-US" dirty="0"/>
              <a:t>Can diffuse (spread out to fill the container)…</a:t>
            </a:r>
          </a:p>
          <a:p>
            <a:pPr marL="514350" indent="-514350">
              <a:buAutoNum type="arabicPeriod"/>
            </a:pPr>
            <a:r>
              <a:rPr lang="en-US" dirty="0"/>
              <a:t>Has </a:t>
            </a:r>
            <a:r>
              <a:rPr lang="en-US" dirty="0" err="1"/>
              <a:t>thre</a:t>
            </a:r>
            <a:r>
              <a:rPr lang="en-US" dirty="0"/>
              <a:t> strongest bonds between particles…</a:t>
            </a:r>
          </a:p>
          <a:p>
            <a:pPr marL="514350" indent="-514350">
              <a:buAutoNum type="arabicPeriod"/>
            </a:pPr>
            <a:r>
              <a:rPr lang="en-US" dirty="0"/>
              <a:t>Has the lowest density…</a:t>
            </a:r>
          </a:p>
          <a:p>
            <a:pPr marL="514350" indent="-514350">
              <a:buAutoNum type="arabicPeriod"/>
            </a:pPr>
            <a:r>
              <a:rPr lang="en-US" dirty="0"/>
              <a:t>Ice…</a:t>
            </a:r>
          </a:p>
          <a:p>
            <a:pPr marL="514350" indent="-514350">
              <a:buAutoNum type="arabicPeriod"/>
            </a:pPr>
            <a:r>
              <a:rPr lang="en-US" dirty="0"/>
              <a:t>Water </a:t>
            </a:r>
            <a:r>
              <a:rPr lang="en-US" dirty="0" err="1"/>
              <a:t>vapour</a:t>
            </a:r>
            <a:r>
              <a:rPr lang="en-US" dirty="0"/>
              <a:t>…</a:t>
            </a:r>
          </a:p>
          <a:p>
            <a:endParaRPr lang="en-AU" dirty="0"/>
          </a:p>
        </p:txBody>
      </p:sp>
      <p:pic>
        <p:nvPicPr>
          <p:cNvPr id="3" name="Online Media 2" title="Solid, Liquid, and Gas Dances :3 (Basically a gift for my Science Teacher)">
            <a:hlinkClick r:id="" action="ppaction://media"/>
            <a:extLst>
              <a:ext uri="{FF2B5EF4-FFF2-40B4-BE49-F238E27FC236}">
                <a16:creationId xmlns:a16="http://schemas.microsoft.com/office/drawing/2014/main" id="{F4A5DD2E-D79A-C078-8F1D-0688F757871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78727" y="1569612"/>
            <a:ext cx="6039224" cy="340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5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Name the phase changes between solids, liquids and gases.</a:t>
            </a:r>
          </a:p>
          <a:p>
            <a:pPr marL="0" indent="0">
              <a:buNone/>
            </a:pPr>
            <a:r>
              <a:rPr lang="en-US" sz="3200" dirty="0"/>
              <a:t>Explain what is happening to particles during phase changes.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F1D47-F78A-8E85-68E9-D2344A96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States of matter WORKSHEET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1BFD-0566-A0C0-F191-6131BE43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1835" y="261371"/>
            <a:ext cx="2304256" cy="14921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2D872A8-7AA5-42FB-A350-465A2F6400AF}" type="datetime1">
              <a:rPr lang="en-AU" sz="3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24/04/2024</a:t>
            </a:fld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8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30ECD-A99F-7D95-FF8F-166786B6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Homework:</a:t>
            </a:r>
            <a:b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Changes of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3E02-9A66-4791-269A-413BE6B7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14052"/>
            <a:ext cx="6858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next Monday 29 April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7E73-2B7F-D724-B0DD-9B483A6C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8:47 AM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4EC85-DDD2-4059-50E1-63657793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739" y="551962"/>
            <a:ext cx="2962913" cy="1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8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Describe the properties of solids, liquids and gases.</a:t>
            </a:r>
          </a:p>
          <a:p>
            <a:pPr marL="0" indent="0">
              <a:buNone/>
            </a:pPr>
            <a:r>
              <a:rPr lang="en-US" sz="3200" dirty="0"/>
              <a:t>Classify examples as solids, liquids or gases.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3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2216</TotalTime>
  <Words>156</Words>
  <Application>Microsoft Office PowerPoint</Application>
  <PresentationFormat>On-screen Show (4:3)</PresentationFormat>
  <Paragraphs>31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Changing states </vt:lpstr>
      <vt:lpstr>Review</vt:lpstr>
      <vt:lpstr>Learning Intentions</vt:lpstr>
      <vt:lpstr>Success criteria</vt:lpstr>
      <vt:lpstr>States of matter WORKSHEET</vt:lpstr>
      <vt:lpstr>Homework: Changes of State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83</cp:revision>
  <cp:lastPrinted>2024-02-16T00:26:49Z</cp:lastPrinted>
  <dcterms:created xsi:type="dcterms:W3CDTF">2014-12-08T02:11:45Z</dcterms:created>
  <dcterms:modified xsi:type="dcterms:W3CDTF">2024-04-24T00:48:09Z</dcterms:modified>
</cp:coreProperties>
</file>